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5.xml" ContentType="application/vnd.openxmlformats-officedocument.presentationml.slide+xml"/>
  <Override PartName="/ppt/slides/slide226.xml" ContentType="application/vnd.openxmlformats-officedocument.presentationml.slide+xml"/>
  <Override PartName="/ppt/slides/slide227.xml" ContentType="application/vnd.openxmlformats-officedocument.presentationml.slide+xml"/>
  <Override PartName="/ppt/slides/slide228.xml" ContentType="application/vnd.openxmlformats-officedocument.presentationml.slide+xml"/>
  <Override PartName="/ppt/slides/slide229.xml" ContentType="application/vnd.openxmlformats-officedocument.presentationml.slide+xml"/>
  <Override PartName="/ppt/slides/slide230.xml" ContentType="application/vnd.openxmlformats-officedocument.presentationml.slide+xml"/>
  <Override PartName="/ppt/slides/slide231.xml" ContentType="application/vnd.openxmlformats-officedocument.presentationml.slide+xml"/>
  <Override PartName="/ppt/slides/slide232.xml" ContentType="application/vnd.openxmlformats-officedocument.presentationml.slide+xml"/>
  <Override PartName="/ppt/slides/slide233.xml" ContentType="application/vnd.openxmlformats-officedocument.presentationml.slide+xml"/>
  <Override PartName="/ppt/slides/slide234.xml" ContentType="application/vnd.openxmlformats-officedocument.presentationml.slide+xml"/>
  <Override PartName="/ppt/slides/slide235.xml" ContentType="application/vnd.openxmlformats-officedocument.presentationml.slide+xml"/>
  <Override PartName="/ppt/slides/slide236.xml" ContentType="application/vnd.openxmlformats-officedocument.presentationml.slide+xml"/>
  <Override PartName="/ppt/slides/slide237.xml" ContentType="application/vnd.openxmlformats-officedocument.presentationml.slide+xml"/>
  <Override PartName="/ppt/slides/slide238.xml" ContentType="application/vnd.openxmlformats-officedocument.presentationml.slide+xml"/>
  <Override PartName="/ppt/slides/slide239.xml" ContentType="application/vnd.openxmlformats-officedocument.presentationml.slide+xml"/>
  <Override PartName="/ppt/slides/slide240.xml" ContentType="application/vnd.openxmlformats-officedocument.presentationml.slide+xml"/>
  <Override PartName="/ppt/slides/slide241.xml" ContentType="application/vnd.openxmlformats-officedocument.presentationml.slide+xml"/>
  <Override PartName="/ppt/slides/slide242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45.xml" ContentType="application/vnd.openxmlformats-officedocument.presentationml.slide+xml"/>
  <Override PartName="/ppt/slides/slide246.xml" ContentType="application/vnd.openxmlformats-officedocument.presentationml.slide+xml"/>
  <Override PartName="/ppt/slides/slide247.xml" ContentType="application/vnd.openxmlformats-officedocument.presentationml.slide+xml"/>
  <Override PartName="/ppt/slides/slide248.xml" ContentType="application/vnd.openxmlformats-officedocument.presentationml.slide+xml"/>
  <Override PartName="/ppt/slides/slide249.xml" ContentType="application/vnd.openxmlformats-officedocument.presentationml.slide+xml"/>
  <Override PartName="/ppt/slides/slide250.xml" ContentType="application/vnd.openxmlformats-officedocument.presentationml.slide+xml"/>
  <Override PartName="/ppt/slides/slide251.xml" ContentType="application/vnd.openxmlformats-officedocument.presentationml.slide+xml"/>
  <Override PartName="/ppt/slides/slide252.xml" ContentType="application/vnd.openxmlformats-officedocument.presentationml.slide+xml"/>
  <Override PartName="/ppt/slides/slide253.xml" ContentType="application/vnd.openxmlformats-officedocument.presentationml.slide+xml"/>
  <Override PartName="/ppt/slides/slide254.xml" ContentType="application/vnd.openxmlformats-officedocument.presentationml.slide+xml"/>
  <Override PartName="/ppt/slides/slide255.xml" ContentType="application/vnd.openxmlformats-officedocument.presentationml.slide+xml"/>
  <Override PartName="/ppt/slides/slide256.xml" ContentType="application/vnd.openxmlformats-officedocument.presentationml.slide+xml"/>
  <Override PartName="/ppt/slides/slide257.xml" ContentType="application/vnd.openxmlformats-officedocument.presentationml.slide+xml"/>
  <Override PartName="/ppt/slides/slide258.xml" ContentType="application/vnd.openxmlformats-officedocument.presentationml.slide+xml"/>
  <Override PartName="/ppt/slides/slide259.xml" ContentType="application/vnd.openxmlformats-officedocument.presentationml.slide+xml"/>
  <Override PartName="/ppt/slides/slide260.xml" ContentType="application/vnd.openxmlformats-officedocument.presentationml.slide+xml"/>
  <Override PartName="/ppt/slides/slide261.xml" ContentType="application/vnd.openxmlformats-officedocument.presentationml.slide+xml"/>
  <Override PartName="/ppt/slides/slide262.xml" ContentType="application/vnd.openxmlformats-officedocument.presentationml.slide+xml"/>
  <Override PartName="/ppt/slides/slide263.xml" ContentType="application/vnd.openxmlformats-officedocument.presentationml.slide+xml"/>
  <Override PartName="/ppt/slides/slide264.xml" ContentType="application/vnd.openxmlformats-officedocument.presentationml.slide+xml"/>
  <Override PartName="/ppt/slides/slide265.xml" ContentType="application/vnd.openxmlformats-officedocument.presentationml.slide+xml"/>
  <Override PartName="/ppt/slides/slide266.xml" ContentType="application/vnd.openxmlformats-officedocument.presentationml.slide+xml"/>
  <Override PartName="/ppt/slides/slide267.xml" ContentType="application/vnd.openxmlformats-officedocument.presentationml.slide+xml"/>
  <Override PartName="/ppt/slides/slide268.xml" ContentType="application/vnd.openxmlformats-officedocument.presentationml.slide+xml"/>
  <Override PartName="/ppt/slides/slide269.xml" ContentType="application/vnd.openxmlformats-officedocument.presentationml.slide+xml"/>
  <Override PartName="/ppt/slides/slide270.xml" ContentType="application/vnd.openxmlformats-officedocument.presentationml.slide+xml"/>
  <Override PartName="/ppt/slides/slide271.xml" ContentType="application/vnd.openxmlformats-officedocument.presentationml.slide+xml"/>
  <Override PartName="/ppt/slides/slide272.xml" ContentType="application/vnd.openxmlformats-officedocument.presentationml.slide+xml"/>
  <Override PartName="/ppt/slides/slide273.xml" ContentType="application/vnd.openxmlformats-officedocument.presentationml.slide+xml"/>
  <Override PartName="/ppt/slides/slide274.xml" ContentType="application/vnd.openxmlformats-officedocument.presentationml.slide+xml"/>
  <Override PartName="/ppt/slides/slide275.xml" ContentType="application/vnd.openxmlformats-officedocument.presentationml.slide+xml"/>
  <Override PartName="/ppt/slides/slide276.xml" ContentType="application/vnd.openxmlformats-officedocument.presentationml.slide+xml"/>
  <Override PartName="/ppt/slides/slide277.xml" ContentType="application/vnd.openxmlformats-officedocument.presentationml.slide+xml"/>
  <Override PartName="/ppt/slides/slide278.xml" ContentType="application/vnd.openxmlformats-officedocument.presentationml.slide+xml"/>
  <Override PartName="/ppt/slides/slide279.xml" ContentType="application/vnd.openxmlformats-officedocument.presentationml.slide+xml"/>
  <Override PartName="/ppt/slides/slide280.xml" ContentType="application/vnd.openxmlformats-officedocument.presentationml.slide+xml"/>
  <Override PartName="/ppt/slides/slide281.xml" ContentType="application/vnd.openxmlformats-officedocument.presentationml.slide+xml"/>
  <Override PartName="/ppt/slides/slide282.xml" ContentType="application/vnd.openxmlformats-officedocument.presentationml.slide+xml"/>
  <Override PartName="/ppt/slides/slide283.xml" ContentType="application/vnd.openxmlformats-officedocument.presentationml.slide+xml"/>
  <Override PartName="/ppt/slides/slide284.xml" ContentType="application/vnd.openxmlformats-officedocument.presentationml.slide+xml"/>
  <Override PartName="/ppt/slides/slide285.xml" ContentType="application/vnd.openxmlformats-officedocument.presentationml.slide+xml"/>
  <Override PartName="/ppt/slides/slide286.xml" ContentType="application/vnd.openxmlformats-officedocument.presentationml.slide+xml"/>
  <Override PartName="/ppt/slides/slide287.xml" ContentType="application/vnd.openxmlformats-officedocument.presentationml.slide+xml"/>
  <Override PartName="/ppt/slides/slide288.xml" ContentType="application/vnd.openxmlformats-officedocument.presentationml.slide+xml"/>
  <Override PartName="/ppt/slides/slide289.xml" ContentType="application/vnd.openxmlformats-officedocument.presentationml.slide+xml"/>
  <Override PartName="/ppt/slides/slide290.xml" ContentType="application/vnd.openxmlformats-officedocument.presentationml.slide+xml"/>
  <Override PartName="/ppt/slides/slide291.xml" ContentType="application/vnd.openxmlformats-officedocument.presentationml.slide+xml"/>
  <Override PartName="/ppt/slides/slide292.xml" ContentType="application/vnd.openxmlformats-officedocument.presentationml.slide+xml"/>
  <Override PartName="/ppt/slides/slide29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ppt/notesSlides/notesSlide180.xml" ContentType="application/vnd.openxmlformats-officedocument.presentationml.notesSlide+xml"/>
  <Override PartName="/ppt/notesSlides/notesSlide181.xml" ContentType="application/vnd.openxmlformats-officedocument.presentationml.notesSlide+xml"/>
  <Override PartName="/ppt/notesSlides/notesSlide182.xml" ContentType="application/vnd.openxmlformats-officedocument.presentationml.notesSlide+xml"/>
  <Override PartName="/ppt/notesSlides/notesSlide183.xml" ContentType="application/vnd.openxmlformats-officedocument.presentationml.notesSlide+xml"/>
  <Override PartName="/ppt/notesSlides/notesSlide184.xml" ContentType="application/vnd.openxmlformats-officedocument.presentationml.notesSlide+xml"/>
  <Override PartName="/ppt/notesSlides/notesSlide185.xml" ContentType="application/vnd.openxmlformats-officedocument.presentationml.notesSlide+xml"/>
  <Override PartName="/ppt/notesSlides/notesSlide186.xml" ContentType="application/vnd.openxmlformats-officedocument.presentationml.notesSlide+xml"/>
  <Override PartName="/ppt/notesSlides/notesSlide187.xml" ContentType="application/vnd.openxmlformats-officedocument.presentationml.notesSlide+xml"/>
  <Override PartName="/ppt/notesSlides/notesSlide188.xml" ContentType="application/vnd.openxmlformats-officedocument.presentationml.notesSlide+xml"/>
  <Override PartName="/ppt/notesSlides/notesSlide189.xml" ContentType="application/vnd.openxmlformats-officedocument.presentationml.notesSlide+xml"/>
  <Override PartName="/ppt/notesSlides/notesSlide190.xml" ContentType="application/vnd.openxmlformats-officedocument.presentationml.notesSlide+xml"/>
  <Override PartName="/ppt/notesSlides/notesSlide191.xml" ContentType="application/vnd.openxmlformats-officedocument.presentationml.notesSlide+xml"/>
  <Override PartName="/ppt/notesSlides/notesSlide192.xml" ContentType="application/vnd.openxmlformats-officedocument.presentationml.notesSlide+xml"/>
  <Override PartName="/ppt/notesSlides/notesSlide193.xml" ContentType="application/vnd.openxmlformats-officedocument.presentationml.notesSlide+xml"/>
  <Override PartName="/ppt/notesSlides/notesSlide194.xml" ContentType="application/vnd.openxmlformats-officedocument.presentationml.notesSlide+xml"/>
  <Override PartName="/ppt/notesSlides/notesSlide195.xml" ContentType="application/vnd.openxmlformats-officedocument.presentationml.notesSlide+xml"/>
  <Override PartName="/ppt/notesSlides/notesSlide196.xml" ContentType="application/vnd.openxmlformats-officedocument.presentationml.notesSlide+xml"/>
  <Override PartName="/ppt/notesSlides/notesSlide197.xml" ContentType="application/vnd.openxmlformats-officedocument.presentationml.notesSlide+xml"/>
  <Override PartName="/ppt/notesSlides/notesSlide198.xml" ContentType="application/vnd.openxmlformats-officedocument.presentationml.notesSlide+xml"/>
  <Override PartName="/ppt/notesSlides/notesSlide199.xml" ContentType="application/vnd.openxmlformats-officedocument.presentationml.notesSlide+xml"/>
  <Override PartName="/ppt/notesSlides/notesSlide200.xml" ContentType="application/vnd.openxmlformats-officedocument.presentationml.notesSlide+xml"/>
  <Override PartName="/ppt/notesSlides/notesSlide201.xml" ContentType="application/vnd.openxmlformats-officedocument.presentationml.notesSlide+xml"/>
  <Override PartName="/ppt/notesSlides/notesSlide202.xml" ContentType="application/vnd.openxmlformats-officedocument.presentationml.notesSlide+xml"/>
  <Override PartName="/ppt/notesSlides/notesSlide203.xml" ContentType="application/vnd.openxmlformats-officedocument.presentationml.notesSlide+xml"/>
  <Override PartName="/ppt/notesSlides/notesSlide204.xml" ContentType="application/vnd.openxmlformats-officedocument.presentationml.notesSlide+xml"/>
  <Override PartName="/ppt/notesSlides/notesSlide205.xml" ContentType="application/vnd.openxmlformats-officedocument.presentationml.notesSlide+xml"/>
  <Override PartName="/ppt/notesSlides/notesSlide206.xml" ContentType="application/vnd.openxmlformats-officedocument.presentationml.notesSlide+xml"/>
  <Override PartName="/ppt/notesSlides/notesSlide207.xml" ContentType="application/vnd.openxmlformats-officedocument.presentationml.notesSlide+xml"/>
  <Override PartName="/ppt/notesSlides/notesSlide208.xml" ContentType="application/vnd.openxmlformats-officedocument.presentationml.notesSlide+xml"/>
  <Override PartName="/ppt/notesSlides/notesSlide209.xml" ContentType="application/vnd.openxmlformats-officedocument.presentationml.notesSlide+xml"/>
  <Override PartName="/ppt/notesSlides/notesSlide210.xml" ContentType="application/vnd.openxmlformats-officedocument.presentationml.notesSlide+xml"/>
  <Override PartName="/ppt/notesSlides/notesSlide211.xml" ContentType="application/vnd.openxmlformats-officedocument.presentationml.notesSlide+xml"/>
  <Override PartName="/ppt/notesSlides/notesSlide212.xml" ContentType="application/vnd.openxmlformats-officedocument.presentationml.notesSlide+xml"/>
  <Override PartName="/ppt/notesSlides/notesSlide213.xml" ContentType="application/vnd.openxmlformats-officedocument.presentationml.notesSlide+xml"/>
  <Override PartName="/ppt/notesSlides/notesSlide214.xml" ContentType="application/vnd.openxmlformats-officedocument.presentationml.notesSlide+xml"/>
  <Override PartName="/ppt/notesSlides/notesSlide215.xml" ContentType="application/vnd.openxmlformats-officedocument.presentationml.notesSlide+xml"/>
  <Override PartName="/ppt/notesSlides/notesSlide216.xml" ContentType="application/vnd.openxmlformats-officedocument.presentationml.notesSlide+xml"/>
  <Override PartName="/ppt/notesSlides/notesSlide217.xml" ContentType="application/vnd.openxmlformats-officedocument.presentationml.notesSlide+xml"/>
  <Override PartName="/ppt/notesSlides/notesSlide218.xml" ContentType="application/vnd.openxmlformats-officedocument.presentationml.notesSlide+xml"/>
  <Override PartName="/ppt/notesSlides/notesSlide219.xml" ContentType="application/vnd.openxmlformats-officedocument.presentationml.notesSlide+xml"/>
  <Override PartName="/ppt/notesSlides/notesSlide220.xml" ContentType="application/vnd.openxmlformats-officedocument.presentationml.notesSlide+xml"/>
  <Override PartName="/ppt/notesSlides/notesSlide221.xml" ContentType="application/vnd.openxmlformats-officedocument.presentationml.notesSlide+xml"/>
  <Override PartName="/ppt/notesSlides/notesSlide222.xml" ContentType="application/vnd.openxmlformats-officedocument.presentationml.notesSlide+xml"/>
  <Override PartName="/ppt/notesSlides/notesSlide223.xml" ContentType="application/vnd.openxmlformats-officedocument.presentationml.notesSlide+xml"/>
  <Override PartName="/ppt/notesSlides/notesSlide224.xml" ContentType="application/vnd.openxmlformats-officedocument.presentationml.notesSlide+xml"/>
  <Override PartName="/ppt/notesSlides/notesSlide225.xml" ContentType="application/vnd.openxmlformats-officedocument.presentationml.notesSlide+xml"/>
  <Override PartName="/ppt/notesSlides/notesSlide226.xml" ContentType="application/vnd.openxmlformats-officedocument.presentationml.notesSlide+xml"/>
  <Override PartName="/ppt/notesSlides/notesSlide227.xml" ContentType="application/vnd.openxmlformats-officedocument.presentationml.notesSlide+xml"/>
  <Override PartName="/ppt/notesSlides/notesSlide228.xml" ContentType="application/vnd.openxmlformats-officedocument.presentationml.notesSlide+xml"/>
  <Override PartName="/ppt/notesSlides/notesSlide229.xml" ContentType="application/vnd.openxmlformats-officedocument.presentationml.notesSlide+xml"/>
  <Override PartName="/ppt/notesSlides/notesSlide230.xml" ContentType="application/vnd.openxmlformats-officedocument.presentationml.notesSlide+xml"/>
  <Override PartName="/ppt/notesSlides/notesSlide231.xml" ContentType="application/vnd.openxmlformats-officedocument.presentationml.notesSlide+xml"/>
  <Override PartName="/ppt/notesSlides/notesSlide232.xml" ContentType="application/vnd.openxmlformats-officedocument.presentationml.notesSlide+xml"/>
  <Override PartName="/ppt/notesSlides/notesSlide233.xml" ContentType="application/vnd.openxmlformats-officedocument.presentationml.notesSlide+xml"/>
  <Override PartName="/ppt/notesSlides/notesSlide234.xml" ContentType="application/vnd.openxmlformats-officedocument.presentationml.notesSlide+xml"/>
  <Override PartName="/ppt/notesSlides/notesSlide235.xml" ContentType="application/vnd.openxmlformats-officedocument.presentationml.notesSlide+xml"/>
  <Override PartName="/ppt/notesSlides/notesSlide236.xml" ContentType="application/vnd.openxmlformats-officedocument.presentationml.notesSlide+xml"/>
  <Override PartName="/ppt/notesSlides/notesSlide237.xml" ContentType="application/vnd.openxmlformats-officedocument.presentationml.notesSlide+xml"/>
  <Override PartName="/ppt/notesSlides/notesSlide238.xml" ContentType="application/vnd.openxmlformats-officedocument.presentationml.notesSlide+xml"/>
  <Override PartName="/ppt/notesSlides/notesSlide239.xml" ContentType="application/vnd.openxmlformats-officedocument.presentationml.notesSlide+xml"/>
  <Override PartName="/ppt/notesSlides/notesSlide240.xml" ContentType="application/vnd.openxmlformats-officedocument.presentationml.notesSlide+xml"/>
  <Override PartName="/ppt/notesSlides/notesSlide241.xml" ContentType="application/vnd.openxmlformats-officedocument.presentationml.notesSlide+xml"/>
  <Override PartName="/ppt/notesSlides/notesSlide242.xml" ContentType="application/vnd.openxmlformats-officedocument.presentationml.notesSlide+xml"/>
  <Override PartName="/ppt/notesSlides/notesSlide243.xml" ContentType="application/vnd.openxmlformats-officedocument.presentationml.notesSlide+xml"/>
  <Override PartName="/ppt/notesSlides/notesSlide244.xml" ContentType="application/vnd.openxmlformats-officedocument.presentationml.notesSlide+xml"/>
  <Override PartName="/ppt/notesSlides/notesSlide245.xml" ContentType="application/vnd.openxmlformats-officedocument.presentationml.notesSlide+xml"/>
  <Override PartName="/ppt/notesSlides/notesSlide246.xml" ContentType="application/vnd.openxmlformats-officedocument.presentationml.notesSlide+xml"/>
  <Override PartName="/ppt/notesSlides/notesSlide247.xml" ContentType="application/vnd.openxmlformats-officedocument.presentationml.notesSlide+xml"/>
  <Override PartName="/ppt/notesSlides/notesSlide248.xml" ContentType="application/vnd.openxmlformats-officedocument.presentationml.notesSlide+xml"/>
  <Override PartName="/ppt/notesSlides/notesSlide249.xml" ContentType="application/vnd.openxmlformats-officedocument.presentationml.notesSlide+xml"/>
  <Override PartName="/ppt/notesSlides/notesSlide250.xml" ContentType="application/vnd.openxmlformats-officedocument.presentationml.notesSlide+xml"/>
  <Override PartName="/ppt/notesSlides/notesSlide251.xml" ContentType="application/vnd.openxmlformats-officedocument.presentationml.notesSlide+xml"/>
  <Override PartName="/ppt/notesSlides/notesSlide252.xml" ContentType="application/vnd.openxmlformats-officedocument.presentationml.notesSlide+xml"/>
  <Override PartName="/ppt/notesSlides/notesSlide253.xml" ContentType="application/vnd.openxmlformats-officedocument.presentationml.notesSlide+xml"/>
  <Override PartName="/ppt/notesSlides/notesSlide254.xml" ContentType="application/vnd.openxmlformats-officedocument.presentationml.notesSlide+xml"/>
  <Override PartName="/ppt/notesSlides/notesSlide255.xml" ContentType="application/vnd.openxmlformats-officedocument.presentationml.notesSlide+xml"/>
  <Override PartName="/ppt/notesSlides/notesSlide256.xml" ContentType="application/vnd.openxmlformats-officedocument.presentationml.notesSlide+xml"/>
  <Override PartName="/ppt/notesSlides/notesSlide257.xml" ContentType="application/vnd.openxmlformats-officedocument.presentationml.notesSlide+xml"/>
  <Override PartName="/ppt/notesSlides/notesSlide258.xml" ContentType="application/vnd.openxmlformats-officedocument.presentationml.notesSlide+xml"/>
  <Override PartName="/ppt/notesSlides/notesSlide259.xml" ContentType="application/vnd.openxmlformats-officedocument.presentationml.notesSlide+xml"/>
  <Override PartName="/ppt/notesSlides/notesSlide260.xml" ContentType="application/vnd.openxmlformats-officedocument.presentationml.notesSlide+xml"/>
  <Override PartName="/ppt/notesSlides/notesSlide261.xml" ContentType="application/vnd.openxmlformats-officedocument.presentationml.notesSlide+xml"/>
  <Override PartName="/ppt/notesSlides/notesSlide262.xml" ContentType="application/vnd.openxmlformats-officedocument.presentationml.notesSlide+xml"/>
  <Override PartName="/ppt/notesSlides/notesSlide263.xml" ContentType="application/vnd.openxmlformats-officedocument.presentationml.notesSlide+xml"/>
  <Override PartName="/ppt/notesSlides/notesSlide264.xml" ContentType="application/vnd.openxmlformats-officedocument.presentationml.notesSlide+xml"/>
  <Override PartName="/ppt/notesSlides/notesSlide265.xml" ContentType="application/vnd.openxmlformats-officedocument.presentationml.notesSlide+xml"/>
  <Override PartName="/ppt/notesSlides/notesSlide266.xml" ContentType="application/vnd.openxmlformats-officedocument.presentationml.notesSlide+xml"/>
  <Override PartName="/ppt/notesSlides/notesSlide267.xml" ContentType="application/vnd.openxmlformats-officedocument.presentationml.notesSlide+xml"/>
  <Override PartName="/ppt/notesSlides/notesSlide268.xml" ContentType="application/vnd.openxmlformats-officedocument.presentationml.notesSlide+xml"/>
  <Override PartName="/ppt/notesSlides/notesSlide269.xml" ContentType="application/vnd.openxmlformats-officedocument.presentationml.notesSlide+xml"/>
  <Override PartName="/ppt/notesSlides/notesSlide270.xml" ContentType="application/vnd.openxmlformats-officedocument.presentationml.notesSlide+xml"/>
  <Override PartName="/ppt/notesSlides/notesSlide271.xml" ContentType="application/vnd.openxmlformats-officedocument.presentationml.notesSlide+xml"/>
  <Override PartName="/ppt/notesSlides/notesSlide272.xml" ContentType="application/vnd.openxmlformats-officedocument.presentationml.notesSlide+xml"/>
  <Override PartName="/ppt/notesSlides/notesSlide273.xml" ContentType="application/vnd.openxmlformats-officedocument.presentationml.notesSlide+xml"/>
  <Override PartName="/ppt/notesSlides/notesSlide274.xml" ContentType="application/vnd.openxmlformats-officedocument.presentationml.notesSlide+xml"/>
  <Override PartName="/ppt/notesSlides/notesSlide275.xml" ContentType="application/vnd.openxmlformats-officedocument.presentationml.notesSlide+xml"/>
  <Override PartName="/ppt/notesSlides/notesSlide276.xml" ContentType="application/vnd.openxmlformats-officedocument.presentationml.notesSlide+xml"/>
  <Override PartName="/ppt/notesSlides/notesSlide277.xml" ContentType="application/vnd.openxmlformats-officedocument.presentationml.notesSlide+xml"/>
  <Override PartName="/ppt/notesSlides/notesSlide278.xml" ContentType="application/vnd.openxmlformats-officedocument.presentationml.notesSlide+xml"/>
  <Override PartName="/ppt/notesSlides/notesSlide279.xml" ContentType="application/vnd.openxmlformats-officedocument.presentationml.notesSlide+xml"/>
  <Override PartName="/ppt/notesSlides/notesSlide280.xml" ContentType="application/vnd.openxmlformats-officedocument.presentationml.notesSlide+xml"/>
  <Override PartName="/ppt/notesSlides/notesSlide281.xml" ContentType="application/vnd.openxmlformats-officedocument.presentationml.notesSlide+xml"/>
  <Override PartName="/ppt/notesSlides/notesSlide282.xml" ContentType="application/vnd.openxmlformats-officedocument.presentationml.notesSlide+xml"/>
  <Override PartName="/ppt/notesSlides/notesSlide283.xml" ContentType="application/vnd.openxmlformats-officedocument.presentationml.notesSlide+xml"/>
  <Override PartName="/ppt/notesSlides/notesSlide284.xml" ContentType="application/vnd.openxmlformats-officedocument.presentationml.notesSlide+xml"/>
  <Override PartName="/ppt/notesSlides/notesSlide285.xml" ContentType="application/vnd.openxmlformats-officedocument.presentationml.notesSlide+xml"/>
  <Override PartName="/ppt/notesSlides/notesSlide286.xml" ContentType="application/vnd.openxmlformats-officedocument.presentationml.notesSlide+xml"/>
  <Override PartName="/ppt/notesSlides/notesSlide287.xml" ContentType="application/vnd.openxmlformats-officedocument.presentationml.notesSlide+xml"/>
  <Override PartName="/ppt/notesSlides/notesSlide288.xml" ContentType="application/vnd.openxmlformats-officedocument.presentationml.notesSlide+xml"/>
  <Override PartName="/ppt/notesSlides/notesSlide28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9" r:id="rId1"/>
  </p:sldMasterIdLst>
  <p:notesMasterIdLst>
    <p:notesMasterId r:id="rId295"/>
  </p:notesMasterIdLst>
  <p:handoutMasterIdLst>
    <p:handoutMasterId r:id="rId296"/>
  </p:handoutMasterIdLst>
  <p:sldIdLst>
    <p:sldId id="946" r:id="rId2"/>
    <p:sldId id="256" r:id="rId3"/>
    <p:sldId id="259" r:id="rId4"/>
    <p:sldId id="869" r:id="rId5"/>
    <p:sldId id="867" r:id="rId6"/>
    <p:sldId id="868" r:id="rId7"/>
    <p:sldId id="757" r:id="rId8"/>
    <p:sldId id="272" r:id="rId9"/>
    <p:sldId id="758" r:id="rId10"/>
    <p:sldId id="485" r:id="rId11"/>
    <p:sldId id="470" r:id="rId12"/>
    <p:sldId id="756" r:id="rId13"/>
    <p:sldId id="468" r:id="rId14"/>
    <p:sldId id="282" r:id="rId15"/>
    <p:sldId id="473" r:id="rId16"/>
    <p:sldId id="763" r:id="rId17"/>
    <p:sldId id="848" r:id="rId18"/>
    <p:sldId id="466" r:id="rId19"/>
    <p:sldId id="484" r:id="rId20"/>
    <p:sldId id="852" r:id="rId21"/>
    <p:sldId id="299" r:id="rId22"/>
    <p:sldId id="480" r:id="rId23"/>
    <p:sldId id="765" r:id="rId24"/>
    <p:sldId id="873" r:id="rId25"/>
    <p:sldId id="475" r:id="rId26"/>
    <p:sldId id="482" r:id="rId27"/>
    <p:sldId id="919" r:id="rId28"/>
    <p:sldId id="773" r:id="rId29"/>
    <p:sldId id="774" r:id="rId30"/>
    <p:sldId id="772" r:id="rId31"/>
    <p:sldId id="874" r:id="rId32"/>
    <p:sldId id="495" r:id="rId33"/>
    <p:sldId id="875" r:id="rId34"/>
    <p:sldId id="498" r:id="rId35"/>
    <p:sldId id="876" r:id="rId36"/>
    <p:sldId id="500" r:id="rId37"/>
    <p:sldId id="877" r:id="rId38"/>
    <p:sldId id="501" r:id="rId39"/>
    <p:sldId id="878" r:id="rId40"/>
    <p:sldId id="502" r:id="rId41"/>
    <p:sldId id="879" r:id="rId42"/>
    <p:sldId id="509" r:id="rId43"/>
    <p:sldId id="880" r:id="rId44"/>
    <p:sldId id="504" r:id="rId45"/>
    <p:sldId id="881" r:id="rId46"/>
    <p:sldId id="506" r:id="rId47"/>
    <p:sldId id="882" r:id="rId48"/>
    <p:sldId id="505" r:id="rId49"/>
    <p:sldId id="883" r:id="rId50"/>
    <p:sldId id="511" r:id="rId51"/>
    <p:sldId id="884" r:id="rId52"/>
    <p:sldId id="885" r:id="rId53"/>
    <p:sldId id="620" r:id="rId54"/>
    <p:sldId id="514" r:id="rId55"/>
    <p:sldId id="619" r:id="rId56"/>
    <p:sldId id="886" r:id="rId57"/>
    <p:sldId id="515" r:id="rId58"/>
    <p:sldId id="887" r:id="rId59"/>
    <p:sldId id="622" r:id="rId60"/>
    <p:sldId id="888" r:id="rId61"/>
    <p:sldId id="623" r:id="rId62"/>
    <p:sldId id="889" r:id="rId63"/>
    <p:sldId id="519" r:id="rId64"/>
    <p:sldId id="521" r:id="rId65"/>
    <p:sldId id="520" r:id="rId66"/>
    <p:sldId id="523" r:id="rId67"/>
    <p:sldId id="522" r:id="rId68"/>
    <p:sldId id="890" r:id="rId69"/>
    <p:sldId id="534" r:id="rId70"/>
    <p:sldId id="625" r:id="rId71"/>
    <p:sldId id="891" r:id="rId72"/>
    <p:sldId id="518" r:id="rId73"/>
    <p:sldId id="892" r:id="rId74"/>
    <p:sldId id="527" r:id="rId75"/>
    <p:sldId id="893" r:id="rId76"/>
    <p:sldId id="526" r:id="rId77"/>
    <p:sldId id="894" r:id="rId78"/>
    <p:sldId id="529" r:id="rId79"/>
    <p:sldId id="895" r:id="rId80"/>
    <p:sldId id="618" r:id="rId81"/>
    <p:sldId id="530" r:id="rId82"/>
    <p:sldId id="531" r:id="rId83"/>
    <p:sldId id="532" r:id="rId84"/>
    <p:sldId id="542" r:id="rId85"/>
    <p:sldId id="896" r:id="rId86"/>
    <p:sldId id="539" r:id="rId87"/>
    <p:sldId id="540" r:id="rId88"/>
    <p:sldId id="541" r:id="rId89"/>
    <p:sldId id="897" r:id="rId90"/>
    <p:sldId id="627" r:id="rId91"/>
    <p:sldId id="544" r:id="rId92"/>
    <p:sldId id="543" r:id="rId93"/>
    <p:sldId id="548" r:id="rId94"/>
    <p:sldId id="549" r:id="rId95"/>
    <p:sldId id="597" r:id="rId96"/>
    <p:sldId id="553" r:id="rId97"/>
    <p:sldId id="898" r:id="rId98"/>
    <p:sldId id="550" r:id="rId99"/>
    <p:sldId id="551" r:id="rId100"/>
    <p:sldId id="552" r:id="rId101"/>
    <p:sldId id="899" r:id="rId102"/>
    <p:sldId id="554" r:id="rId103"/>
    <p:sldId id="900" r:id="rId104"/>
    <p:sldId id="555" r:id="rId105"/>
    <p:sldId id="556" r:id="rId106"/>
    <p:sldId id="557" r:id="rId107"/>
    <p:sldId id="901" r:id="rId108"/>
    <p:sldId id="629" r:id="rId109"/>
    <p:sldId id="902" r:id="rId110"/>
    <p:sldId id="562" r:id="rId111"/>
    <p:sldId id="564" r:id="rId112"/>
    <p:sldId id="903" r:id="rId113"/>
    <p:sldId id="565" r:id="rId114"/>
    <p:sldId id="566" r:id="rId115"/>
    <p:sldId id="567" r:id="rId116"/>
    <p:sldId id="904" r:id="rId117"/>
    <p:sldId id="568" r:id="rId118"/>
    <p:sldId id="569" r:id="rId119"/>
    <p:sldId id="570" r:id="rId120"/>
    <p:sldId id="905" r:id="rId121"/>
    <p:sldId id="571" r:id="rId122"/>
    <p:sldId id="906" r:id="rId123"/>
    <p:sldId id="576" r:id="rId124"/>
    <p:sldId id="907" r:id="rId125"/>
    <p:sldId id="578" r:id="rId126"/>
    <p:sldId id="579" r:id="rId127"/>
    <p:sldId id="580" r:id="rId128"/>
    <p:sldId id="908" r:id="rId129"/>
    <p:sldId id="581" r:id="rId130"/>
    <p:sldId id="582" r:id="rId131"/>
    <p:sldId id="909" r:id="rId132"/>
    <p:sldId id="583" r:id="rId133"/>
    <p:sldId id="584" r:id="rId134"/>
    <p:sldId id="585" r:id="rId135"/>
    <p:sldId id="586" r:id="rId136"/>
    <p:sldId id="587" r:id="rId137"/>
    <p:sldId id="588" r:id="rId138"/>
    <p:sldId id="910" r:id="rId139"/>
    <p:sldId id="805" r:id="rId140"/>
    <p:sldId id="589" r:id="rId141"/>
    <p:sldId id="590" r:id="rId142"/>
    <p:sldId id="592" r:id="rId143"/>
    <p:sldId id="451" r:id="rId144"/>
    <p:sldId id="841" r:id="rId145"/>
    <p:sldId id="862" r:id="rId146"/>
    <p:sldId id="863" r:id="rId147"/>
    <p:sldId id="593" r:id="rId148"/>
    <p:sldId id="598" r:id="rId149"/>
    <p:sldId id="599" r:id="rId150"/>
    <p:sldId id="601" r:id="rId151"/>
    <p:sldId id="602" r:id="rId152"/>
    <p:sldId id="605" r:id="rId153"/>
    <p:sldId id="606" r:id="rId154"/>
    <p:sldId id="607" r:id="rId155"/>
    <p:sldId id="610" r:id="rId156"/>
    <p:sldId id="612" r:id="rId157"/>
    <p:sldId id="611" r:id="rId158"/>
    <p:sldId id="613" r:id="rId159"/>
    <p:sldId id="614" r:id="rId160"/>
    <p:sldId id="615" r:id="rId161"/>
    <p:sldId id="617" r:id="rId162"/>
    <p:sldId id="750" r:id="rId163"/>
    <p:sldId id="911" r:id="rId164"/>
    <p:sldId id="630" r:id="rId165"/>
    <p:sldId id="912" r:id="rId166"/>
    <p:sldId id="631" r:id="rId167"/>
    <p:sldId id="913" r:id="rId168"/>
    <p:sldId id="632" r:id="rId169"/>
    <p:sldId id="633" r:id="rId170"/>
    <p:sldId id="635" r:id="rId171"/>
    <p:sldId id="915" r:id="rId172"/>
    <p:sldId id="914" r:id="rId173"/>
    <p:sldId id="634" r:id="rId174"/>
    <p:sldId id="916" r:id="rId175"/>
    <p:sldId id="637" r:id="rId176"/>
    <p:sldId id="917" r:id="rId177"/>
    <p:sldId id="643" r:id="rId178"/>
    <p:sldId id="644" r:id="rId179"/>
    <p:sldId id="645" r:id="rId180"/>
    <p:sldId id="918" r:id="rId181"/>
    <p:sldId id="646" r:id="rId182"/>
    <p:sldId id="920" r:id="rId183"/>
    <p:sldId id="921" r:id="rId184"/>
    <p:sldId id="754" r:id="rId185"/>
    <p:sldId id="649" r:id="rId186"/>
    <p:sldId id="922" r:id="rId187"/>
    <p:sldId id="650" r:id="rId188"/>
    <p:sldId id="651" r:id="rId189"/>
    <p:sldId id="652" r:id="rId190"/>
    <p:sldId id="923" r:id="rId191"/>
    <p:sldId id="653" r:id="rId192"/>
    <p:sldId id="924" r:id="rId193"/>
    <p:sldId id="654" r:id="rId194"/>
    <p:sldId id="657" r:id="rId195"/>
    <p:sldId id="658" r:id="rId196"/>
    <p:sldId id="925" r:id="rId197"/>
    <p:sldId id="659" r:id="rId198"/>
    <p:sldId id="926" r:id="rId199"/>
    <p:sldId id="660" r:id="rId200"/>
    <p:sldId id="661" r:id="rId201"/>
    <p:sldId id="927" r:id="rId202"/>
    <p:sldId id="662" r:id="rId203"/>
    <p:sldId id="663" r:id="rId204"/>
    <p:sldId id="664" r:id="rId205"/>
    <p:sldId id="928" r:id="rId206"/>
    <p:sldId id="665" r:id="rId207"/>
    <p:sldId id="666" r:id="rId208"/>
    <p:sldId id="667" r:id="rId209"/>
    <p:sldId id="929" r:id="rId210"/>
    <p:sldId id="669" r:id="rId211"/>
    <p:sldId id="930" r:id="rId212"/>
    <p:sldId id="675" r:id="rId213"/>
    <p:sldId id="931" r:id="rId214"/>
    <p:sldId id="676" r:id="rId215"/>
    <p:sldId id="677" r:id="rId216"/>
    <p:sldId id="678" r:id="rId217"/>
    <p:sldId id="932" r:id="rId218"/>
    <p:sldId id="679" r:id="rId219"/>
    <p:sldId id="933" r:id="rId220"/>
    <p:sldId id="934" r:id="rId221"/>
    <p:sldId id="704" r:id="rId222"/>
    <p:sldId id="706" r:id="rId223"/>
    <p:sldId id="940" r:id="rId224"/>
    <p:sldId id="680" r:id="rId225"/>
    <p:sldId id="681" r:id="rId226"/>
    <p:sldId id="682" r:id="rId227"/>
    <p:sldId id="941" r:id="rId228"/>
    <p:sldId id="691" r:id="rId229"/>
    <p:sldId id="942" r:id="rId230"/>
    <p:sldId id="684" r:id="rId231"/>
    <p:sldId id="943" r:id="rId232"/>
    <p:sldId id="685" r:id="rId233"/>
    <p:sldId id="687" r:id="rId234"/>
    <p:sldId id="686" r:id="rId235"/>
    <p:sldId id="689" r:id="rId236"/>
    <p:sldId id="696" r:id="rId237"/>
    <p:sldId id="697" r:id="rId238"/>
    <p:sldId id="716" r:id="rId239"/>
    <p:sldId id="715" r:id="rId240"/>
    <p:sldId id="944" r:id="rId241"/>
    <p:sldId id="717" r:id="rId242"/>
    <p:sldId id="720" r:id="rId243"/>
    <p:sldId id="721" r:id="rId244"/>
    <p:sldId id="722" r:id="rId245"/>
    <p:sldId id="723" r:id="rId246"/>
    <p:sldId id="724" r:id="rId247"/>
    <p:sldId id="725" r:id="rId248"/>
    <p:sldId id="726" r:id="rId249"/>
    <p:sldId id="727" r:id="rId250"/>
    <p:sldId id="728" r:id="rId251"/>
    <p:sldId id="729" r:id="rId252"/>
    <p:sldId id="730" r:id="rId253"/>
    <p:sldId id="731" r:id="rId254"/>
    <p:sldId id="732" r:id="rId255"/>
    <p:sldId id="733" r:id="rId256"/>
    <p:sldId id="734" r:id="rId257"/>
    <p:sldId id="735" r:id="rId258"/>
    <p:sldId id="736" r:id="rId259"/>
    <p:sldId id="737" r:id="rId260"/>
    <p:sldId id="738" r:id="rId261"/>
    <p:sldId id="739" r:id="rId262"/>
    <p:sldId id="741" r:id="rId263"/>
    <p:sldId id="742" r:id="rId264"/>
    <p:sldId id="743" r:id="rId265"/>
    <p:sldId id="744" r:id="rId266"/>
    <p:sldId id="745" r:id="rId267"/>
    <p:sldId id="746" r:id="rId268"/>
    <p:sldId id="719" r:id="rId269"/>
    <p:sldId id="747" r:id="rId270"/>
    <p:sldId id="748" r:id="rId271"/>
    <p:sldId id="447" r:id="rId272"/>
    <p:sldId id="448" r:id="rId273"/>
    <p:sldId id="711" r:id="rId274"/>
    <p:sldId id="713" r:id="rId275"/>
    <p:sldId id="714" r:id="rId276"/>
    <p:sldId id="457" r:id="rId277"/>
    <p:sldId id="458" r:id="rId278"/>
    <p:sldId id="459" r:id="rId279"/>
    <p:sldId id="460" r:id="rId280"/>
    <p:sldId id="461" r:id="rId281"/>
    <p:sldId id="462" r:id="rId282"/>
    <p:sldId id="463" r:id="rId283"/>
    <p:sldId id="464" r:id="rId284"/>
    <p:sldId id="755" r:id="rId285"/>
    <p:sldId id="835" r:id="rId286"/>
    <p:sldId id="834" r:id="rId287"/>
    <p:sldId id="836" r:id="rId288"/>
    <p:sldId id="837" r:id="rId289"/>
    <p:sldId id="838" r:id="rId290"/>
    <p:sldId id="843" r:id="rId291"/>
    <p:sldId id="839" r:id="rId292"/>
    <p:sldId id="840" r:id="rId293"/>
    <p:sldId id="945" r:id="rId294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16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umimoji="1" sz="1600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umimoji="1" sz="1600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umimoji="1" sz="1600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umimoji="1" sz="1600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2A597"/>
    <a:srgbClr val="AAACA0"/>
    <a:srgbClr val="E3E4E0"/>
    <a:srgbClr val="FF3300"/>
    <a:srgbClr val="FFFFFF"/>
    <a:srgbClr val="0C0003"/>
    <a:srgbClr val="F9FC84"/>
    <a:srgbClr val="B8BA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03" autoAdjust="0"/>
    <p:restoredTop sz="90860" autoAdjust="0"/>
  </p:normalViewPr>
  <p:slideViewPr>
    <p:cSldViewPr>
      <p:cViewPr varScale="1">
        <p:scale>
          <a:sx n="104" d="100"/>
          <a:sy n="104" d="100"/>
        </p:scale>
        <p:origin x="165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99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268" Type="http://schemas.openxmlformats.org/officeDocument/2006/relationships/slide" Target="slides/slide267.xml"/><Relationship Id="rId289" Type="http://schemas.openxmlformats.org/officeDocument/2006/relationships/slide" Target="slides/slide288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58" Type="http://schemas.openxmlformats.org/officeDocument/2006/relationships/slide" Target="slides/slide257.xml"/><Relationship Id="rId279" Type="http://schemas.openxmlformats.org/officeDocument/2006/relationships/slide" Target="slides/slide278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290" Type="http://schemas.openxmlformats.org/officeDocument/2006/relationships/slide" Target="slides/slide28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269" Type="http://schemas.openxmlformats.org/officeDocument/2006/relationships/slide" Target="slides/slide268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280" Type="http://schemas.openxmlformats.org/officeDocument/2006/relationships/slide" Target="slides/slide279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270" Type="http://schemas.openxmlformats.org/officeDocument/2006/relationships/slide" Target="slides/slide269.xml"/><Relationship Id="rId291" Type="http://schemas.openxmlformats.org/officeDocument/2006/relationships/slide" Target="slides/slide290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slide" Target="slides/slide227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81" Type="http://schemas.openxmlformats.org/officeDocument/2006/relationships/slide" Target="slides/slide280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slide" Target="slides/slide217.xml"/><Relationship Id="rId234" Type="http://schemas.openxmlformats.org/officeDocument/2006/relationships/slide" Target="slides/slide233.xml"/><Relationship Id="rId239" Type="http://schemas.openxmlformats.org/officeDocument/2006/relationships/slide" Target="slides/slide238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0" Type="http://schemas.openxmlformats.org/officeDocument/2006/relationships/slide" Target="slides/slide249.xml"/><Relationship Id="rId255" Type="http://schemas.openxmlformats.org/officeDocument/2006/relationships/slide" Target="slides/slide254.xml"/><Relationship Id="rId271" Type="http://schemas.openxmlformats.org/officeDocument/2006/relationships/slide" Target="slides/slide270.xml"/><Relationship Id="rId276" Type="http://schemas.openxmlformats.org/officeDocument/2006/relationships/slide" Target="slides/slide275.xml"/><Relationship Id="rId292" Type="http://schemas.openxmlformats.org/officeDocument/2006/relationships/slide" Target="slides/slide291.xml"/><Relationship Id="rId297" Type="http://schemas.openxmlformats.org/officeDocument/2006/relationships/presProps" Target="presProps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0" Type="http://schemas.openxmlformats.org/officeDocument/2006/relationships/slide" Target="slides/slide239.xml"/><Relationship Id="rId245" Type="http://schemas.openxmlformats.org/officeDocument/2006/relationships/slide" Target="slides/slide244.xml"/><Relationship Id="rId261" Type="http://schemas.openxmlformats.org/officeDocument/2006/relationships/slide" Target="slides/slide260.xml"/><Relationship Id="rId266" Type="http://schemas.openxmlformats.org/officeDocument/2006/relationships/slide" Target="slides/slide265.xml"/><Relationship Id="rId287" Type="http://schemas.openxmlformats.org/officeDocument/2006/relationships/slide" Target="slides/slide286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282" Type="http://schemas.openxmlformats.org/officeDocument/2006/relationships/slide" Target="slides/slide28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0" Type="http://schemas.openxmlformats.org/officeDocument/2006/relationships/slide" Target="slides/slide229.xml"/><Relationship Id="rId235" Type="http://schemas.openxmlformats.org/officeDocument/2006/relationships/slide" Target="slides/slide234.xml"/><Relationship Id="rId251" Type="http://schemas.openxmlformats.org/officeDocument/2006/relationships/slide" Target="slides/slide250.xml"/><Relationship Id="rId256" Type="http://schemas.openxmlformats.org/officeDocument/2006/relationships/slide" Target="slides/slide255.xml"/><Relationship Id="rId277" Type="http://schemas.openxmlformats.org/officeDocument/2006/relationships/slide" Target="slides/slide276.xml"/><Relationship Id="rId298" Type="http://schemas.openxmlformats.org/officeDocument/2006/relationships/viewProps" Target="viewProps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72" Type="http://schemas.openxmlformats.org/officeDocument/2006/relationships/slide" Target="slides/slide271.xml"/><Relationship Id="rId293" Type="http://schemas.openxmlformats.org/officeDocument/2006/relationships/slide" Target="slides/slide292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241" Type="http://schemas.openxmlformats.org/officeDocument/2006/relationships/slide" Target="slides/slide240.xml"/><Relationship Id="rId246" Type="http://schemas.openxmlformats.org/officeDocument/2006/relationships/slide" Target="slides/slide245.xml"/><Relationship Id="rId267" Type="http://schemas.openxmlformats.org/officeDocument/2006/relationships/slide" Target="slides/slide266.xml"/><Relationship Id="rId288" Type="http://schemas.openxmlformats.org/officeDocument/2006/relationships/slide" Target="slides/slide287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262" Type="http://schemas.openxmlformats.org/officeDocument/2006/relationships/slide" Target="slides/slide261.xml"/><Relationship Id="rId283" Type="http://schemas.openxmlformats.org/officeDocument/2006/relationships/slide" Target="slides/slide282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78" Type="http://schemas.openxmlformats.org/officeDocument/2006/relationships/slide" Target="slides/slide277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273" Type="http://schemas.openxmlformats.org/officeDocument/2006/relationships/slide" Target="slides/slide272.xml"/><Relationship Id="rId294" Type="http://schemas.openxmlformats.org/officeDocument/2006/relationships/slide" Target="slides/slide293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slide" Target="slides/slide262.xml"/><Relationship Id="rId284" Type="http://schemas.openxmlformats.org/officeDocument/2006/relationships/slide" Target="slides/slide283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4" Type="http://schemas.openxmlformats.org/officeDocument/2006/relationships/slide" Target="slides/slide273.xml"/><Relationship Id="rId295" Type="http://schemas.openxmlformats.org/officeDocument/2006/relationships/notesMaster" Target="notesMasters/notesMaster1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slide" Target="slides/slide263.xml"/><Relationship Id="rId285" Type="http://schemas.openxmlformats.org/officeDocument/2006/relationships/slide" Target="slides/slide284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275" Type="http://schemas.openxmlformats.org/officeDocument/2006/relationships/slide" Target="slides/slide274.xml"/><Relationship Id="rId296" Type="http://schemas.openxmlformats.org/officeDocument/2006/relationships/handoutMaster" Target="handoutMasters/handoutMaster1.xml"/><Relationship Id="rId300" Type="http://schemas.openxmlformats.org/officeDocument/2006/relationships/tableStyles" Target="tableStyles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244" Type="http://schemas.openxmlformats.org/officeDocument/2006/relationships/slide" Target="slides/slide243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265" Type="http://schemas.openxmlformats.org/officeDocument/2006/relationships/slide" Target="slides/slide264.xml"/><Relationship Id="rId286" Type="http://schemas.openxmlformats.org/officeDocument/2006/relationships/slide" Target="slides/slide285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90.xml"/><Relationship Id="rId7" Type="http://schemas.openxmlformats.org/officeDocument/2006/relationships/slide" Target="slides/slide291.xml"/><Relationship Id="rId2" Type="http://schemas.openxmlformats.org/officeDocument/2006/relationships/slide" Target="slides/slide57.xml"/><Relationship Id="rId1" Type="http://schemas.openxmlformats.org/officeDocument/2006/relationships/slide" Target="slides/slide23.xml"/><Relationship Id="rId6" Type="http://schemas.openxmlformats.org/officeDocument/2006/relationships/slide" Target="slides/slide252.xml"/><Relationship Id="rId5" Type="http://schemas.openxmlformats.org/officeDocument/2006/relationships/slide" Target="slides/slide250.xml"/><Relationship Id="rId4" Type="http://schemas.openxmlformats.org/officeDocument/2006/relationships/slide" Target="slides/slide24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21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200">
                <a:latin typeface="Tahoma" pitchFamily="34" charset="0"/>
              </a:defRPr>
            </a:lvl1pPr>
          </a:lstStyle>
          <a:p>
            <a:endParaRPr lang="it-IT"/>
          </a:p>
        </p:txBody>
      </p:sp>
      <p:sp>
        <p:nvSpPr>
          <p:cNvPr id="606211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latin typeface="Tahoma" pitchFamily="34" charset="0"/>
              </a:defRPr>
            </a:lvl1pPr>
          </a:lstStyle>
          <a:p>
            <a:fld id="{6244BF93-5A55-4F47-B20D-689F5731660C}" type="datetime1">
              <a:rPr lang="it-IT"/>
              <a:pPr/>
              <a:t>17/10/2024</a:t>
            </a:fld>
            <a:endParaRPr lang="it-IT"/>
          </a:p>
        </p:txBody>
      </p:sp>
      <p:sp>
        <p:nvSpPr>
          <p:cNvPr id="606212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200">
                <a:latin typeface="Tahoma" pitchFamily="34" charset="0"/>
              </a:defRPr>
            </a:lvl1pPr>
          </a:lstStyle>
          <a:p>
            <a:endParaRPr lang="it-IT"/>
          </a:p>
        </p:txBody>
      </p:sp>
      <p:sp>
        <p:nvSpPr>
          <p:cNvPr id="606213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latin typeface="Tahoma" pitchFamily="34" charset="0"/>
              </a:defRPr>
            </a:lvl1pPr>
          </a:lstStyle>
          <a:p>
            <a:fld id="{9EB43879-C827-4388-ABB1-74B357F29708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71826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0" sz="1200">
                <a:latin typeface="Tahoma" pitchFamily="34" charset="0"/>
              </a:defRPr>
            </a:lvl1pPr>
          </a:lstStyle>
          <a:p>
            <a:endParaRPr lang="it-IT"/>
          </a:p>
        </p:txBody>
      </p:sp>
      <p:sp>
        <p:nvSpPr>
          <p:cNvPr id="6041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latin typeface="Tahoma" pitchFamily="34" charset="0"/>
              </a:defRPr>
            </a:lvl1pPr>
          </a:lstStyle>
          <a:p>
            <a:fld id="{4A616F34-ABCC-4E8A-9CE9-FFA2DEA2152C}" type="datetime1">
              <a:rPr lang="it-IT"/>
              <a:pPr/>
              <a:t>17/10/2024</a:t>
            </a:fld>
            <a:endParaRPr lang="it-IT"/>
          </a:p>
        </p:txBody>
      </p:sp>
      <p:sp>
        <p:nvSpPr>
          <p:cNvPr id="6041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041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041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0" sz="1200">
                <a:latin typeface="Tahoma" pitchFamily="34" charset="0"/>
              </a:defRPr>
            </a:lvl1pPr>
          </a:lstStyle>
          <a:p>
            <a:endParaRPr lang="it-IT"/>
          </a:p>
        </p:txBody>
      </p:sp>
      <p:sp>
        <p:nvSpPr>
          <p:cNvPr id="6041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0" sz="1200">
                <a:latin typeface="Tahoma" pitchFamily="34" charset="0"/>
              </a:defRPr>
            </a:lvl1pPr>
          </a:lstStyle>
          <a:p>
            <a:fld id="{ED0DBEC2-BC57-4F0B-8CE4-3E1741F40C63}" type="slidenum">
              <a:rPr lang="it-IT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86844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3.xml"/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5.xml"/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7.xml"/><Relationship Id="rId1" Type="http://schemas.openxmlformats.org/officeDocument/2006/relationships/notesMaster" Target="../notesMasters/notesMaster1.xml"/></Relationships>
</file>

<file path=ppt/notesSlides/_rels/notesSlide1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1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1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_rels/notesSlide1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2.xml"/><Relationship Id="rId1" Type="http://schemas.openxmlformats.org/officeDocument/2006/relationships/notesMaster" Target="../notesMasters/notesMaster1.xml"/></Relationships>
</file>

<file path=ppt/notesSlides/_rels/notesSlide1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3.xml"/><Relationship Id="rId1" Type="http://schemas.openxmlformats.org/officeDocument/2006/relationships/notesMaster" Target="../notesMasters/notesMaster1.xml"/></Relationships>
</file>

<file path=ppt/notesSlides/_rels/notesSlide1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4.xml"/><Relationship Id="rId1" Type="http://schemas.openxmlformats.org/officeDocument/2006/relationships/notesMaster" Target="../notesMasters/notesMaster1.xml"/></Relationships>
</file>

<file path=ppt/notesSlides/_rels/notesSlide1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5.xml"/><Relationship Id="rId1" Type="http://schemas.openxmlformats.org/officeDocument/2006/relationships/notesMaster" Target="../notesMasters/notesMaster1.xml"/></Relationships>
</file>

<file path=ppt/notesSlides/_rels/notesSlide1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6.xml"/><Relationship Id="rId1" Type="http://schemas.openxmlformats.org/officeDocument/2006/relationships/notesMaster" Target="../notesMasters/notesMaster1.xml"/></Relationships>
</file>

<file path=ppt/notesSlides/_rels/notesSlide1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7.xml"/><Relationship Id="rId1" Type="http://schemas.openxmlformats.org/officeDocument/2006/relationships/notesMaster" Target="../notesMasters/notesMaster1.xml"/></Relationships>
</file>

<file path=ppt/notesSlides/_rels/notesSlide1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8.xml"/><Relationship Id="rId1" Type="http://schemas.openxmlformats.org/officeDocument/2006/relationships/notesMaster" Target="../notesMasters/notesMaster1.xml"/></Relationships>
</file>

<file path=ppt/notesSlides/_rels/notesSlide1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9.xml"/><Relationship Id="rId1" Type="http://schemas.openxmlformats.org/officeDocument/2006/relationships/notesMaster" Target="../notesMasters/notesMaster1.xml"/></Relationships>
</file>

<file path=ppt/notesSlides/_rels/notesSlide1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0.xml"/><Relationship Id="rId1" Type="http://schemas.openxmlformats.org/officeDocument/2006/relationships/notesMaster" Target="../notesMasters/notesMaster1.xml"/></Relationships>
</file>

<file path=ppt/notesSlides/_rels/notesSlide1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1.xml"/><Relationship Id="rId1" Type="http://schemas.openxmlformats.org/officeDocument/2006/relationships/notesMaster" Target="../notesMasters/notesMaster1.xml"/></Relationships>
</file>

<file path=ppt/notesSlides/_rels/notesSlide1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2.xml"/><Relationship Id="rId1" Type="http://schemas.openxmlformats.org/officeDocument/2006/relationships/notesMaster" Target="../notesMasters/notesMaster1.xml"/></Relationships>
</file>

<file path=ppt/notesSlides/_rels/notesSlide2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3.xml"/><Relationship Id="rId1" Type="http://schemas.openxmlformats.org/officeDocument/2006/relationships/notesMaster" Target="../notesMasters/notesMaster1.xml"/></Relationships>
</file>

<file path=ppt/notesSlides/_rels/notesSlide2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4.xml"/><Relationship Id="rId1" Type="http://schemas.openxmlformats.org/officeDocument/2006/relationships/notesMaster" Target="../notesMasters/notesMaster1.xml"/></Relationships>
</file>

<file path=ppt/notesSlides/_rels/notesSlide2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5.xml"/><Relationship Id="rId1" Type="http://schemas.openxmlformats.org/officeDocument/2006/relationships/notesMaster" Target="../notesMasters/notesMaster1.xml"/></Relationships>
</file>

<file path=ppt/notesSlides/_rels/notesSlide2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6.xml"/><Relationship Id="rId1" Type="http://schemas.openxmlformats.org/officeDocument/2006/relationships/notesMaster" Target="../notesMasters/notesMaster1.xml"/></Relationships>
</file>

<file path=ppt/notesSlides/_rels/notesSlide2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7.xml"/><Relationship Id="rId1" Type="http://schemas.openxmlformats.org/officeDocument/2006/relationships/notesMaster" Target="../notesMasters/notesMaster1.xml"/></Relationships>
</file>

<file path=ppt/notesSlides/_rels/notesSlide2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8.xml"/><Relationship Id="rId1" Type="http://schemas.openxmlformats.org/officeDocument/2006/relationships/notesMaster" Target="../notesMasters/notesMaster1.xml"/></Relationships>
</file>

<file path=ppt/notesSlides/_rels/notesSlide2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9.xml"/><Relationship Id="rId1" Type="http://schemas.openxmlformats.org/officeDocument/2006/relationships/notesMaster" Target="../notesMasters/notesMaster1.xml"/></Relationships>
</file>

<file path=ppt/notesSlides/_rels/notesSlide2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0.xml"/><Relationship Id="rId1" Type="http://schemas.openxmlformats.org/officeDocument/2006/relationships/notesMaster" Target="../notesMasters/notesMaster1.xml"/></Relationships>
</file>

<file path=ppt/notesSlides/_rels/notesSlide2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1.xml"/><Relationship Id="rId1" Type="http://schemas.openxmlformats.org/officeDocument/2006/relationships/notesMaster" Target="../notesMasters/notesMaster1.xml"/></Relationships>
</file>

<file path=ppt/notesSlides/_rels/notesSlide2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2.xml"/><Relationship Id="rId1" Type="http://schemas.openxmlformats.org/officeDocument/2006/relationships/notesMaster" Target="../notesMasters/notesMaster1.xml"/></Relationships>
</file>

<file path=ppt/notesSlides/_rels/notesSlide2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3.xml"/><Relationship Id="rId1" Type="http://schemas.openxmlformats.org/officeDocument/2006/relationships/notesMaster" Target="../notesMasters/notesMaster1.xml"/></Relationships>
</file>

<file path=ppt/notesSlides/_rels/notesSlide2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4.xml"/><Relationship Id="rId1" Type="http://schemas.openxmlformats.org/officeDocument/2006/relationships/notesMaster" Target="../notesMasters/notesMaster1.xml"/></Relationships>
</file>

<file path=ppt/notesSlides/_rels/notesSlide2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5.xml"/><Relationship Id="rId1" Type="http://schemas.openxmlformats.org/officeDocument/2006/relationships/notesMaster" Target="../notesMasters/notesMaster1.xml"/></Relationships>
</file>

<file path=ppt/notesSlides/_rels/notesSlide2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6.xml"/><Relationship Id="rId1" Type="http://schemas.openxmlformats.org/officeDocument/2006/relationships/notesMaster" Target="../notesMasters/notesMaster1.xml"/></Relationships>
</file>

<file path=ppt/notesSlides/_rels/notesSlide2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7.xml"/><Relationship Id="rId1" Type="http://schemas.openxmlformats.org/officeDocument/2006/relationships/notesMaster" Target="../notesMasters/notesMaster1.xml"/></Relationships>
</file>

<file path=ppt/notesSlides/_rels/notesSlide2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8.xml"/><Relationship Id="rId1" Type="http://schemas.openxmlformats.org/officeDocument/2006/relationships/notesMaster" Target="../notesMasters/notesMaster1.xml"/></Relationships>
</file>

<file path=ppt/notesSlides/_rels/notesSlide2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9.xml"/><Relationship Id="rId1" Type="http://schemas.openxmlformats.org/officeDocument/2006/relationships/notesMaster" Target="../notesMasters/notesMaster1.xml"/></Relationships>
</file>

<file path=ppt/notesSlides/_rels/notesSlide2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0.xml"/><Relationship Id="rId1" Type="http://schemas.openxmlformats.org/officeDocument/2006/relationships/notesMaster" Target="../notesMasters/notesMaster1.xml"/></Relationships>
</file>

<file path=ppt/notesSlides/_rels/notesSlide2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1.xml"/><Relationship Id="rId1" Type="http://schemas.openxmlformats.org/officeDocument/2006/relationships/notesMaster" Target="../notesMasters/notesMaster1.xml"/></Relationships>
</file>

<file path=ppt/notesSlides/_rels/notesSlide2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2.xml"/><Relationship Id="rId1" Type="http://schemas.openxmlformats.org/officeDocument/2006/relationships/notesMaster" Target="../notesMasters/notesMaster1.xml"/></Relationships>
</file>

<file path=ppt/notesSlides/_rels/notesSlide2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3.xml"/><Relationship Id="rId1" Type="http://schemas.openxmlformats.org/officeDocument/2006/relationships/notesMaster" Target="../notesMasters/notesMaster1.xml"/></Relationships>
</file>

<file path=ppt/notesSlides/_rels/notesSlide2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4.xml"/><Relationship Id="rId1" Type="http://schemas.openxmlformats.org/officeDocument/2006/relationships/notesMaster" Target="../notesMasters/notesMaster1.xml"/></Relationships>
</file>

<file path=ppt/notesSlides/_rels/notesSlide2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5.xml"/><Relationship Id="rId1" Type="http://schemas.openxmlformats.org/officeDocument/2006/relationships/notesMaster" Target="../notesMasters/notesMaster1.xml"/></Relationships>
</file>

<file path=ppt/notesSlides/_rels/notesSlide2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6.xml"/><Relationship Id="rId1" Type="http://schemas.openxmlformats.org/officeDocument/2006/relationships/notesMaster" Target="../notesMasters/notesMaster1.xml"/></Relationships>
</file>

<file path=ppt/notesSlides/_rels/notesSlide2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7.xml"/><Relationship Id="rId1" Type="http://schemas.openxmlformats.org/officeDocument/2006/relationships/notesMaster" Target="../notesMasters/notesMaster1.xml"/></Relationships>
</file>

<file path=ppt/notesSlides/_rels/notesSlide2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8.xml"/><Relationship Id="rId1" Type="http://schemas.openxmlformats.org/officeDocument/2006/relationships/notesMaster" Target="../notesMasters/notesMaster1.xml"/></Relationships>
</file>

<file path=ppt/notesSlides/_rels/notesSlide2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9.xml"/><Relationship Id="rId1" Type="http://schemas.openxmlformats.org/officeDocument/2006/relationships/notesMaster" Target="../notesMasters/notesMaster1.xml"/></Relationships>
</file>

<file path=ppt/notesSlides/_rels/notesSlide2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0.xml"/><Relationship Id="rId1" Type="http://schemas.openxmlformats.org/officeDocument/2006/relationships/notesMaster" Target="../notesMasters/notesMaster1.xml"/></Relationships>
</file>

<file path=ppt/notesSlides/_rels/notesSlide2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1.xml"/><Relationship Id="rId1" Type="http://schemas.openxmlformats.org/officeDocument/2006/relationships/notesMaster" Target="../notesMasters/notesMaster1.xml"/></Relationships>
</file>

<file path=ppt/notesSlides/_rels/notesSlide2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2.xml"/><Relationship Id="rId1" Type="http://schemas.openxmlformats.org/officeDocument/2006/relationships/notesMaster" Target="../notesMasters/notesMaster1.xml"/></Relationships>
</file>

<file path=ppt/notesSlides/_rels/notesSlide2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3.xml"/><Relationship Id="rId1" Type="http://schemas.openxmlformats.org/officeDocument/2006/relationships/notesMaster" Target="../notesMasters/notesMaster1.xml"/></Relationships>
</file>

<file path=ppt/notesSlides/_rels/notesSlide2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4.xml"/><Relationship Id="rId1" Type="http://schemas.openxmlformats.org/officeDocument/2006/relationships/notesMaster" Target="../notesMasters/notesMaster1.xml"/></Relationships>
</file>

<file path=ppt/notesSlides/_rels/notesSlide2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5.xml"/><Relationship Id="rId1" Type="http://schemas.openxmlformats.org/officeDocument/2006/relationships/notesMaster" Target="../notesMasters/notesMaster1.xml"/></Relationships>
</file>

<file path=ppt/notesSlides/_rels/notesSlide2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6.xml"/><Relationship Id="rId1" Type="http://schemas.openxmlformats.org/officeDocument/2006/relationships/notesMaster" Target="../notesMasters/notesMaster1.xml"/></Relationships>
</file>

<file path=ppt/notesSlides/_rels/notesSlide2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7.xml"/><Relationship Id="rId1" Type="http://schemas.openxmlformats.org/officeDocument/2006/relationships/notesMaster" Target="../notesMasters/notesMaster1.xml"/></Relationships>
</file>

<file path=ppt/notesSlides/_rels/notesSlide2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8.xml"/><Relationship Id="rId1" Type="http://schemas.openxmlformats.org/officeDocument/2006/relationships/notesMaster" Target="../notesMasters/notesMaster1.xml"/></Relationships>
</file>

<file path=ppt/notesSlides/_rels/notesSlide2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9.xml"/><Relationship Id="rId1" Type="http://schemas.openxmlformats.org/officeDocument/2006/relationships/notesMaster" Target="../notesMasters/notesMaster1.xml"/></Relationships>
</file>

<file path=ppt/notesSlides/_rels/notesSlide2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0.xml"/><Relationship Id="rId1" Type="http://schemas.openxmlformats.org/officeDocument/2006/relationships/notesMaster" Target="../notesMasters/notesMaster1.xml"/></Relationships>
</file>

<file path=ppt/notesSlides/_rels/notesSlide2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1.xml"/><Relationship Id="rId1" Type="http://schemas.openxmlformats.org/officeDocument/2006/relationships/notesMaster" Target="../notesMasters/notesMaster1.xml"/></Relationships>
</file>

<file path=ppt/notesSlides/_rels/notesSlide2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2.xml"/><Relationship Id="rId1" Type="http://schemas.openxmlformats.org/officeDocument/2006/relationships/notesMaster" Target="../notesMasters/notesMaster1.xml"/></Relationships>
</file>

<file path=ppt/notesSlides/_rels/notesSlide2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3.xml"/><Relationship Id="rId1" Type="http://schemas.openxmlformats.org/officeDocument/2006/relationships/notesMaster" Target="../notesMasters/notesMaster1.xml"/></Relationships>
</file>

<file path=ppt/notesSlides/_rels/notesSlide2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4.xml"/><Relationship Id="rId1" Type="http://schemas.openxmlformats.org/officeDocument/2006/relationships/notesMaster" Target="../notesMasters/notesMaster1.xml"/></Relationships>
</file>

<file path=ppt/notesSlides/_rels/notesSlide2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5.xml"/><Relationship Id="rId1" Type="http://schemas.openxmlformats.org/officeDocument/2006/relationships/notesMaster" Target="../notesMasters/notesMaster1.xml"/></Relationships>
</file>

<file path=ppt/notesSlides/_rels/notesSlide2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6.xml"/><Relationship Id="rId1" Type="http://schemas.openxmlformats.org/officeDocument/2006/relationships/notesMaster" Target="../notesMasters/notesMaster1.xml"/></Relationships>
</file>

<file path=ppt/notesSlides/_rels/notesSlide2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7.xml"/><Relationship Id="rId1" Type="http://schemas.openxmlformats.org/officeDocument/2006/relationships/notesMaster" Target="../notesMasters/notesMaster1.xml"/></Relationships>
</file>

<file path=ppt/notesSlides/_rels/notesSlide2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8.xml"/><Relationship Id="rId1" Type="http://schemas.openxmlformats.org/officeDocument/2006/relationships/notesMaster" Target="../notesMasters/notesMaster1.xml"/></Relationships>
</file>

<file path=ppt/notesSlides/_rels/notesSlide2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9.xml"/><Relationship Id="rId1" Type="http://schemas.openxmlformats.org/officeDocument/2006/relationships/notesMaster" Target="../notesMasters/notesMaster1.xml"/></Relationships>
</file>

<file path=ppt/notesSlides/_rels/notesSlide2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0.xml"/><Relationship Id="rId1" Type="http://schemas.openxmlformats.org/officeDocument/2006/relationships/notesMaster" Target="../notesMasters/notesMaster1.xml"/></Relationships>
</file>

<file path=ppt/notesSlides/_rels/notesSlide2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1.xml"/><Relationship Id="rId1" Type="http://schemas.openxmlformats.org/officeDocument/2006/relationships/notesMaster" Target="../notesMasters/notesMaster1.xml"/></Relationships>
</file>

<file path=ppt/notesSlides/_rels/notesSlide2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2.xml"/><Relationship Id="rId1" Type="http://schemas.openxmlformats.org/officeDocument/2006/relationships/notesMaster" Target="../notesMasters/notesMaster1.xml"/></Relationships>
</file>

<file path=ppt/notesSlides/_rels/notesSlide2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3.xml"/><Relationship Id="rId1" Type="http://schemas.openxmlformats.org/officeDocument/2006/relationships/notesMaster" Target="../notesMasters/notesMaster1.xml"/></Relationships>
</file>

<file path=ppt/notesSlides/_rels/notesSlide2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4.xml"/><Relationship Id="rId1" Type="http://schemas.openxmlformats.org/officeDocument/2006/relationships/notesMaster" Target="../notesMasters/notesMaster1.xml"/></Relationships>
</file>

<file path=ppt/notesSlides/_rels/notesSlide2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5.xml"/><Relationship Id="rId1" Type="http://schemas.openxmlformats.org/officeDocument/2006/relationships/notesMaster" Target="../notesMasters/notesMaster1.xml"/></Relationships>
</file>

<file path=ppt/notesSlides/_rels/notesSlide2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6.xml"/><Relationship Id="rId1" Type="http://schemas.openxmlformats.org/officeDocument/2006/relationships/notesMaster" Target="../notesMasters/notesMaster1.xml"/></Relationships>
</file>

<file path=ppt/notesSlides/_rels/notesSlide2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7.xml"/><Relationship Id="rId1" Type="http://schemas.openxmlformats.org/officeDocument/2006/relationships/notesMaster" Target="../notesMasters/notesMaster1.xml"/></Relationships>
</file>

<file path=ppt/notesSlides/_rels/notesSlide2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8.xml"/><Relationship Id="rId1" Type="http://schemas.openxmlformats.org/officeDocument/2006/relationships/notesMaster" Target="../notesMasters/notesMaster1.xml"/></Relationships>
</file>

<file path=ppt/notesSlides/_rels/notesSlide2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9.xml"/><Relationship Id="rId1" Type="http://schemas.openxmlformats.org/officeDocument/2006/relationships/notesMaster" Target="../notesMasters/notesMaster1.xml"/></Relationships>
</file>

<file path=ppt/notesSlides/_rels/notesSlide2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0.xml"/><Relationship Id="rId1" Type="http://schemas.openxmlformats.org/officeDocument/2006/relationships/notesMaster" Target="../notesMasters/notesMaster1.xml"/></Relationships>
</file>

<file path=ppt/notesSlides/_rels/notesSlide2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1.xml"/><Relationship Id="rId1" Type="http://schemas.openxmlformats.org/officeDocument/2006/relationships/notesMaster" Target="../notesMasters/notesMaster1.xml"/></Relationships>
</file>

<file path=ppt/notesSlides/_rels/notesSlide2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2.xml"/><Relationship Id="rId1" Type="http://schemas.openxmlformats.org/officeDocument/2006/relationships/notesMaster" Target="../notesMasters/notesMaster1.xml"/></Relationships>
</file>

<file path=ppt/notesSlides/_rels/notesSlide2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3.xml"/><Relationship Id="rId1" Type="http://schemas.openxmlformats.org/officeDocument/2006/relationships/notesMaster" Target="../notesMasters/notesMaster1.xml"/></Relationships>
</file>

<file path=ppt/notesSlides/_rels/notesSlide2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4.xml"/><Relationship Id="rId1" Type="http://schemas.openxmlformats.org/officeDocument/2006/relationships/notesMaster" Target="../notesMasters/notesMaster1.xml"/></Relationships>
</file>

<file path=ppt/notesSlides/_rels/notesSlide2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5.xml"/><Relationship Id="rId1" Type="http://schemas.openxmlformats.org/officeDocument/2006/relationships/notesMaster" Target="../notesMasters/notesMaster1.xml"/></Relationships>
</file>

<file path=ppt/notesSlides/_rels/notesSlide2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6.xml"/><Relationship Id="rId1" Type="http://schemas.openxmlformats.org/officeDocument/2006/relationships/notesMaster" Target="../notesMasters/notesMaster1.xml"/></Relationships>
</file>

<file path=ppt/notesSlides/_rels/notesSlide2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7.xml"/><Relationship Id="rId1" Type="http://schemas.openxmlformats.org/officeDocument/2006/relationships/notesMaster" Target="../notesMasters/notesMaster1.xml"/></Relationships>
</file>

<file path=ppt/notesSlides/_rels/notesSlide2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8.xml"/><Relationship Id="rId1" Type="http://schemas.openxmlformats.org/officeDocument/2006/relationships/notesMaster" Target="../notesMasters/notesMaster1.xml"/></Relationships>
</file>

<file path=ppt/notesSlides/_rels/notesSlide2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9.xml"/><Relationship Id="rId1" Type="http://schemas.openxmlformats.org/officeDocument/2006/relationships/notesMaster" Target="../notesMasters/notesMaster1.xml"/></Relationships>
</file>

<file path=ppt/notesSlides/_rels/notesSlide2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0.xml"/><Relationship Id="rId1" Type="http://schemas.openxmlformats.org/officeDocument/2006/relationships/notesMaster" Target="../notesMasters/notesMaster1.xml"/></Relationships>
</file>

<file path=ppt/notesSlides/_rels/notesSlide2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1.xml"/><Relationship Id="rId1" Type="http://schemas.openxmlformats.org/officeDocument/2006/relationships/notesMaster" Target="../notesMasters/notesMaster1.xml"/></Relationships>
</file>

<file path=ppt/notesSlides/_rels/notesSlide2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2.xml"/><Relationship Id="rId1" Type="http://schemas.openxmlformats.org/officeDocument/2006/relationships/notesMaster" Target="../notesMasters/notesMaster1.xml"/></Relationships>
</file>

<file path=ppt/notesSlides/_rels/notesSlide2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3.xml"/><Relationship Id="rId1" Type="http://schemas.openxmlformats.org/officeDocument/2006/relationships/notesMaster" Target="../notesMasters/notesMaster1.xml"/></Relationships>
</file>

<file path=ppt/notesSlides/_rels/notesSlide2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4.xml"/><Relationship Id="rId1" Type="http://schemas.openxmlformats.org/officeDocument/2006/relationships/notesMaster" Target="../notesMasters/notesMaster1.xml"/></Relationships>
</file>

<file path=ppt/notesSlides/_rels/notesSlide2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5.xml"/><Relationship Id="rId1" Type="http://schemas.openxmlformats.org/officeDocument/2006/relationships/notesMaster" Target="../notesMasters/notesMaster1.xml"/></Relationships>
</file>

<file path=ppt/notesSlides/_rels/notesSlide2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6.xml"/><Relationship Id="rId1" Type="http://schemas.openxmlformats.org/officeDocument/2006/relationships/notesMaster" Target="../notesMasters/notesMaster1.xml"/></Relationships>
</file>

<file path=ppt/notesSlides/_rels/notesSlide2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7.xml"/><Relationship Id="rId1" Type="http://schemas.openxmlformats.org/officeDocument/2006/relationships/notesMaster" Target="../notesMasters/notesMaster1.xml"/></Relationships>
</file>

<file path=ppt/notesSlides/_rels/notesSlide2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8.xml"/><Relationship Id="rId1" Type="http://schemas.openxmlformats.org/officeDocument/2006/relationships/notesMaster" Target="../notesMasters/notesMaster1.xml"/></Relationships>
</file>

<file path=ppt/notesSlides/_rels/notesSlide2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9.xml"/><Relationship Id="rId1" Type="http://schemas.openxmlformats.org/officeDocument/2006/relationships/notesMaster" Target="../notesMasters/notesMaster1.xml"/></Relationships>
</file>

<file path=ppt/notesSlides/_rels/notesSlide2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0.xml"/><Relationship Id="rId1" Type="http://schemas.openxmlformats.org/officeDocument/2006/relationships/notesMaster" Target="../notesMasters/notesMaster1.xml"/></Relationships>
</file>

<file path=ppt/notesSlides/_rels/notesSlide2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1.xml"/><Relationship Id="rId1" Type="http://schemas.openxmlformats.org/officeDocument/2006/relationships/notesMaster" Target="../notesMasters/notesMaster1.xml"/></Relationships>
</file>

<file path=ppt/notesSlides/_rels/notesSlide2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2.xml"/><Relationship Id="rId1" Type="http://schemas.openxmlformats.org/officeDocument/2006/relationships/notesMaster" Target="../notesMasters/notesMaster1.xml"/></Relationships>
</file>

<file path=ppt/notesSlides/_rels/notesSlide2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3.xml"/><Relationship Id="rId1" Type="http://schemas.openxmlformats.org/officeDocument/2006/relationships/notesMaster" Target="../notesMasters/notesMaster1.xml"/></Relationships>
</file>

<file path=ppt/notesSlides/_rels/notesSlide2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4.xml"/><Relationship Id="rId1" Type="http://schemas.openxmlformats.org/officeDocument/2006/relationships/notesMaster" Target="../notesMasters/notesMaster1.xml"/></Relationships>
</file>

<file path=ppt/notesSlides/_rels/notesSlide2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5.xml"/><Relationship Id="rId1" Type="http://schemas.openxmlformats.org/officeDocument/2006/relationships/notesMaster" Target="../notesMasters/notesMaster1.xml"/></Relationships>
</file>

<file path=ppt/notesSlides/_rels/notesSlide2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6.xml"/><Relationship Id="rId1" Type="http://schemas.openxmlformats.org/officeDocument/2006/relationships/notesMaster" Target="../notesMasters/notesMaster1.xml"/></Relationships>
</file>

<file path=ppt/notesSlides/_rels/notesSlide2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7.xml"/><Relationship Id="rId1" Type="http://schemas.openxmlformats.org/officeDocument/2006/relationships/notesMaster" Target="../notesMasters/notesMaster1.xml"/></Relationships>
</file>

<file path=ppt/notesSlides/_rels/notesSlide2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8.xml"/><Relationship Id="rId1" Type="http://schemas.openxmlformats.org/officeDocument/2006/relationships/notesMaster" Target="../notesMasters/notesMaster1.xml"/></Relationships>
</file>

<file path=ppt/notesSlides/_rels/notesSlide2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9.xml"/><Relationship Id="rId1" Type="http://schemas.openxmlformats.org/officeDocument/2006/relationships/notesMaster" Target="../notesMasters/notesMaster1.xml"/></Relationships>
</file>

<file path=ppt/notesSlides/_rels/notesSlide2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0.xml"/><Relationship Id="rId1" Type="http://schemas.openxmlformats.org/officeDocument/2006/relationships/notesMaster" Target="../notesMasters/notesMaster1.xml"/></Relationships>
</file>

<file path=ppt/notesSlides/_rels/notesSlide2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1.xml"/><Relationship Id="rId1" Type="http://schemas.openxmlformats.org/officeDocument/2006/relationships/notesMaster" Target="../notesMasters/notesMaster1.xml"/></Relationships>
</file>

<file path=ppt/notesSlides/_rels/notesSlide2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2045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5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6535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070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8070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94799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7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5448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63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87756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77705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1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1214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1729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3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681543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4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6973463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05213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6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75251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7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20332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91656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72884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57762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69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8691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96419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3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81840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4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027834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5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0013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8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63960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7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68345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8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5137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8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48404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212704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1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458603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2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85258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156312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18704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03644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6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56663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146379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8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835567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79748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0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848762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139037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2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827224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410198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4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457825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209676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6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210125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314640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8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368128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665060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50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86429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9009749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52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419146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5043630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7953563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5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8104347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57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3492488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5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371984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0360026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095251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931172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627093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201346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4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536951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3735228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964713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961532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6644937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708918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6530949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77529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407030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92488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699384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18363028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33579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962271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201444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163728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597211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1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782222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7521582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9423085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032802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2544640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sz="1200" dirty="0">
                <a:latin typeface="Franklin Gothic Heavy" pitchFamily="34" charset="0"/>
              </a:rPr>
              <a:t>(se non per una sostituzione eccezionale)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595915923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745247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24366597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7909206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6643150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1305609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5057457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8464267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16712645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7593947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712219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0921499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8943377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545169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34595068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14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214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9735029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17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317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4773156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8870458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156542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2535100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4800813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317466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3292612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406909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4736412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93037876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597619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3816112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6642807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227477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8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7872507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9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7083033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0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40103071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444330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6271460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3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2565417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4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9989096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4709581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6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3422282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5386661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7796416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3096355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396452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2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2799792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3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23531571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9061475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57660710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2252224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5713113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9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0717485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0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9222123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1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354616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2279537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9425198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4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9481654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644361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6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9965899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7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3640838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8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1377089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0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69956570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3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5039180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4339152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44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9762914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564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0240338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1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2442646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79701385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3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5769893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4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6809507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5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6314902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6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9282230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8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2115972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9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1695245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0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78466336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538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1539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1120407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2210411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3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363614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4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3039712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634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5635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0977605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7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5263736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8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6987255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5558300"/>
      </p:ext>
    </p:extLst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3189926"/>
      </p:ext>
    </p:extLst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2742717"/>
      </p:ext>
    </p:extLst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3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6619689"/>
      </p:ext>
    </p:extLst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2589234"/>
      </p:ext>
    </p:extLst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5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45558189"/>
      </p:ext>
    </p:extLst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6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3540559"/>
      </p:ext>
    </p:extLst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7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7653667"/>
      </p:ext>
    </p:extLst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7154049"/>
      </p:ext>
    </p:extLst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2389223"/>
      </p:ext>
    </p:extLst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0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923177"/>
      </p:ext>
    </p:extLst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3985800"/>
      </p:ext>
    </p:extLst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42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43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0122696"/>
      </p:ext>
    </p:extLst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1184762"/>
      </p:ext>
    </p:extLst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5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3451378"/>
      </p:ext>
    </p:extLst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6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5977644"/>
      </p:ext>
    </p:extLst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7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35581529"/>
      </p:ext>
    </p:extLst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9153518"/>
      </p:ext>
    </p:extLst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9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4550871"/>
      </p:ext>
    </p:extLst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4275905"/>
      </p:ext>
    </p:extLst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942936"/>
      </p:ext>
    </p:extLst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2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7304996"/>
      </p:ext>
    </p:extLst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90458126"/>
      </p:ext>
    </p:extLst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09357112"/>
      </p:ext>
    </p:extLst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5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3713551"/>
      </p:ext>
    </p:extLst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6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7164807"/>
      </p:ext>
    </p:extLst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7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4342696"/>
      </p:ext>
    </p:extLst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5367291"/>
      </p:ext>
    </p:extLst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9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9969457"/>
      </p:ext>
    </p:extLst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1051648"/>
      </p:ext>
    </p:extLst>
  </p:cSld>
  <p:clrMapOvr>
    <a:masterClrMapping/>
  </p:clrMapOvr>
</p:notes>
</file>

<file path=ppt/notesSlides/notesSlide1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1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9726609"/>
      </p:ext>
    </p:extLst>
  </p:cSld>
  <p:clrMapOvr>
    <a:masterClrMapping/>
  </p:clrMapOvr>
</p:notes>
</file>

<file path=ppt/notesSlides/notesSlide1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2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68944735"/>
      </p:ext>
    </p:extLst>
  </p:cSld>
  <p:clrMapOvr>
    <a:masterClrMapping/>
  </p:clrMapOvr>
</p:notes>
</file>

<file path=ppt/notesSlides/notesSlide1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5367136"/>
      </p:ext>
    </p:extLst>
  </p:cSld>
  <p:clrMapOvr>
    <a:masterClrMapping/>
  </p:clrMapOvr>
</p:notes>
</file>

<file path=ppt/notesSlides/notesSlide1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6833497"/>
      </p:ext>
    </p:extLst>
  </p:cSld>
  <p:clrMapOvr>
    <a:masterClrMapping/>
  </p:clrMapOvr>
</p:notes>
</file>

<file path=ppt/notesSlides/notesSlide1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5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8589937"/>
      </p:ext>
    </p:extLst>
  </p:cSld>
  <p:clrMapOvr>
    <a:masterClrMapping/>
  </p:clrMapOvr>
</p:notes>
</file>

<file path=ppt/notesSlides/notesSlide1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1031447"/>
      </p:ext>
    </p:extLst>
  </p:cSld>
  <p:clrMapOvr>
    <a:masterClrMapping/>
  </p:clrMapOvr>
</p:notes>
</file>

<file path=ppt/notesSlides/notesSlide1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7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6264245"/>
      </p:ext>
    </p:extLst>
  </p:cSld>
  <p:clrMapOvr>
    <a:masterClrMapping/>
  </p:clrMapOvr>
</p:notes>
</file>

<file path=ppt/notesSlides/notesSlide1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25132574"/>
      </p:ext>
    </p:extLst>
  </p:cSld>
  <p:clrMapOvr>
    <a:masterClrMapping/>
  </p:clrMapOvr>
</p:notes>
</file>

<file path=ppt/notesSlides/notesSlide1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6618635"/>
      </p:ext>
    </p:extLst>
  </p:cSld>
  <p:clrMapOvr>
    <a:masterClrMapping/>
  </p:clrMapOvr>
</p:notes>
</file>

<file path=ppt/notesSlides/notesSlide1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0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8812680"/>
      </p:ext>
    </p:extLst>
  </p:cSld>
  <p:clrMapOvr>
    <a:masterClrMapping/>
  </p:clrMapOvr>
</p:notes>
</file>

<file path=ppt/notesSlides/notesSlide2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1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3196067"/>
      </p:ext>
    </p:extLst>
  </p:cSld>
  <p:clrMapOvr>
    <a:masterClrMapping/>
  </p:clrMapOvr>
</p:notes>
</file>

<file path=ppt/notesSlides/notesSlide2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2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1047579"/>
      </p:ext>
    </p:extLst>
  </p:cSld>
  <p:clrMapOvr>
    <a:masterClrMapping/>
  </p:clrMapOvr>
</p:notes>
</file>

<file path=ppt/notesSlides/notesSlide2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7891591"/>
      </p:ext>
    </p:extLst>
  </p:cSld>
  <p:clrMapOvr>
    <a:masterClrMapping/>
  </p:clrMapOvr>
</p:notes>
</file>

<file path=ppt/notesSlides/notesSlide2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4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0053148"/>
      </p:ext>
    </p:extLst>
  </p:cSld>
  <p:clrMapOvr>
    <a:masterClrMapping/>
  </p:clrMapOvr>
</p:notes>
</file>

<file path=ppt/notesSlides/notesSlide2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5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4775064"/>
      </p:ext>
    </p:extLst>
  </p:cSld>
  <p:clrMapOvr>
    <a:masterClrMapping/>
  </p:clrMapOvr>
</p:notes>
</file>

<file path=ppt/notesSlides/notesSlide2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6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7861133"/>
      </p:ext>
    </p:extLst>
  </p:cSld>
  <p:clrMapOvr>
    <a:masterClrMapping/>
  </p:clrMapOvr>
</p:notes>
</file>

<file path=ppt/notesSlides/notesSlide2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4795193"/>
      </p:ext>
    </p:extLst>
  </p:cSld>
  <p:clrMapOvr>
    <a:masterClrMapping/>
  </p:clrMapOvr>
</p:notes>
</file>

<file path=ppt/notesSlides/notesSlide2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8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0557921"/>
      </p:ext>
    </p:extLst>
  </p:cSld>
  <p:clrMapOvr>
    <a:masterClrMapping/>
  </p:clrMapOvr>
</p:notes>
</file>

<file path=ppt/notesSlides/notesSlide2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4510629"/>
      </p:ext>
    </p:extLst>
  </p:cSld>
  <p:clrMapOvr>
    <a:masterClrMapping/>
  </p:clrMapOvr>
</p:notes>
</file>

<file path=ppt/notesSlides/notesSlide2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0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8429219"/>
      </p:ext>
    </p:extLst>
  </p:cSld>
  <p:clrMapOvr>
    <a:masterClrMapping/>
  </p:clrMapOvr>
</p:notes>
</file>

<file path=ppt/notesSlides/notesSlide2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2766309"/>
      </p:ext>
    </p:extLst>
  </p:cSld>
  <p:clrMapOvr>
    <a:masterClrMapping/>
  </p:clrMapOvr>
</p:notes>
</file>

<file path=ppt/notesSlides/notesSlide2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2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1051663"/>
      </p:ext>
    </p:extLst>
  </p:cSld>
  <p:clrMapOvr>
    <a:masterClrMapping/>
  </p:clrMapOvr>
</p:notes>
</file>

<file path=ppt/notesSlides/notesSlide2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1622448"/>
      </p:ext>
    </p:extLst>
  </p:cSld>
  <p:clrMapOvr>
    <a:masterClrMapping/>
  </p:clrMapOvr>
</p:notes>
</file>

<file path=ppt/notesSlides/notesSlide2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5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84102410"/>
      </p:ext>
    </p:extLst>
  </p:cSld>
  <p:clrMapOvr>
    <a:masterClrMapping/>
  </p:clrMapOvr>
</p:notes>
</file>

<file path=ppt/notesSlides/notesSlide2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6738069"/>
      </p:ext>
    </p:extLst>
  </p:cSld>
  <p:clrMapOvr>
    <a:masterClrMapping/>
  </p:clrMapOvr>
</p:notes>
</file>

<file path=ppt/notesSlides/notesSlide2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7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3224095"/>
      </p:ext>
    </p:extLst>
  </p:cSld>
  <p:clrMapOvr>
    <a:masterClrMapping/>
  </p:clrMapOvr>
</p:notes>
</file>

<file path=ppt/notesSlides/notesSlide2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82504683"/>
      </p:ext>
    </p:extLst>
  </p:cSld>
  <p:clrMapOvr>
    <a:masterClrMapping/>
  </p:clrMapOvr>
</p:notes>
</file>

<file path=ppt/notesSlides/notesSlide2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5994997"/>
      </p:ext>
    </p:extLst>
  </p:cSld>
  <p:clrMapOvr>
    <a:masterClrMapping/>
  </p:clrMapOvr>
</p:notes>
</file>

<file path=ppt/notesSlides/notesSlide2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9001112"/>
      </p:ext>
    </p:extLst>
  </p:cSld>
  <p:clrMapOvr>
    <a:masterClrMapping/>
  </p:clrMapOvr>
</p:notes>
</file>

<file path=ppt/notesSlides/notesSlide2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6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5796474"/>
      </p:ext>
    </p:extLst>
  </p:cSld>
  <p:clrMapOvr>
    <a:masterClrMapping/>
  </p:clrMapOvr>
</p:notes>
</file>

<file path=ppt/notesSlides/notesSlide2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0409457"/>
      </p:ext>
    </p:extLst>
  </p:cSld>
  <p:clrMapOvr>
    <a:masterClrMapping/>
  </p:clrMapOvr>
</p:notes>
</file>

<file path=ppt/notesSlides/notesSlide2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8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0187060"/>
      </p:ext>
    </p:extLst>
  </p:cSld>
  <p:clrMapOvr>
    <a:masterClrMapping/>
  </p:clrMapOvr>
</p:notes>
</file>

<file path=ppt/notesSlides/notesSlide2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9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3871934"/>
      </p:ext>
    </p:extLst>
  </p:cSld>
  <p:clrMapOvr>
    <a:masterClrMapping/>
  </p:clrMapOvr>
</p:notes>
</file>

<file path=ppt/notesSlides/notesSlide2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0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18459425"/>
      </p:ext>
    </p:extLst>
  </p:cSld>
  <p:clrMapOvr>
    <a:masterClrMapping/>
  </p:clrMapOvr>
</p:notes>
</file>

<file path=ppt/notesSlides/notesSlide2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6312211"/>
      </p:ext>
    </p:extLst>
  </p:cSld>
  <p:clrMapOvr>
    <a:masterClrMapping/>
  </p:clrMapOvr>
</p:notes>
</file>

<file path=ppt/notesSlides/notesSlide2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2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6946173"/>
      </p:ext>
    </p:extLst>
  </p:cSld>
  <p:clrMapOvr>
    <a:masterClrMapping/>
  </p:clrMapOvr>
</p:notes>
</file>

<file path=ppt/notesSlides/notesSlide2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3996514"/>
      </p:ext>
    </p:extLst>
  </p:cSld>
  <p:clrMapOvr>
    <a:masterClrMapping/>
  </p:clrMapOvr>
</p:notes>
</file>

<file path=ppt/notesSlides/notesSlide2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3146151"/>
      </p:ext>
    </p:extLst>
  </p:cSld>
  <p:clrMapOvr>
    <a:masterClrMapping/>
  </p:clrMapOvr>
</p:notes>
</file>

<file path=ppt/notesSlides/notesSlide2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4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19313241"/>
      </p:ext>
    </p:extLst>
  </p:cSld>
  <p:clrMapOvr>
    <a:masterClrMapping/>
  </p:clrMapOvr>
</p:notes>
</file>

<file path=ppt/notesSlides/notesSlide2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6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0115597"/>
      </p:ext>
    </p:extLst>
  </p:cSld>
  <p:clrMapOvr>
    <a:masterClrMapping/>
  </p:clrMapOvr>
</p:notes>
</file>

<file path=ppt/notesSlides/notesSlide2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7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14916712"/>
      </p:ext>
    </p:extLst>
  </p:cSld>
  <p:clrMapOvr>
    <a:masterClrMapping/>
  </p:clrMapOvr>
</p:notes>
</file>

<file path=ppt/notesSlides/notesSlide2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8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344436"/>
      </p:ext>
    </p:extLst>
  </p:cSld>
  <p:clrMapOvr>
    <a:masterClrMapping/>
  </p:clrMapOvr>
</p:notes>
</file>

<file path=ppt/notesSlides/notesSlide2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9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8109379"/>
      </p:ext>
    </p:extLst>
  </p:cSld>
  <p:clrMapOvr>
    <a:masterClrMapping/>
  </p:clrMapOvr>
</p:notes>
</file>

<file path=ppt/notesSlides/notesSlide2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0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5144250"/>
      </p:ext>
    </p:extLst>
  </p:cSld>
  <p:clrMapOvr>
    <a:masterClrMapping/>
  </p:clrMapOvr>
</p:notes>
</file>

<file path=ppt/notesSlides/notesSlide2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1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3571073"/>
      </p:ext>
    </p:extLst>
  </p:cSld>
  <p:clrMapOvr>
    <a:masterClrMapping/>
  </p:clrMapOvr>
</p:notes>
</file>

<file path=ppt/notesSlides/notesSlide2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2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36852414"/>
      </p:ext>
    </p:extLst>
  </p:cSld>
  <p:clrMapOvr>
    <a:masterClrMapping/>
  </p:clrMapOvr>
</p:notes>
</file>

<file path=ppt/notesSlides/notesSlide2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3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9846170"/>
      </p:ext>
    </p:extLst>
  </p:cSld>
  <p:clrMapOvr>
    <a:masterClrMapping/>
  </p:clrMapOvr>
</p:notes>
</file>

<file path=ppt/notesSlides/notesSlide2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2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3423449"/>
      </p:ext>
    </p:extLst>
  </p:cSld>
  <p:clrMapOvr>
    <a:masterClrMapping/>
  </p:clrMapOvr>
</p:notes>
</file>

<file path=ppt/notesSlides/notesSlide2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5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7943433"/>
      </p:ext>
    </p:extLst>
  </p:cSld>
  <p:clrMapOvr>
    <a:masterClrMapping/>
  </p:clrMapOvr>
</p:notes>
</file>

<file path=ppt/notesSlides/notesSlide2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6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1071892"/>
      </p:ext>
    </p:extLst>
  </p:cSld>
  <p:clrMapOvr>
    <a:masterClrMapping/>
  </p:clrMapOvr>
</p:notes>
</file>

<file path=ppt/notesSlides/notesSlide2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7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9912445"/>
      </p:ext>
    </p:extLst>
  </p:cSld>
  <p:clrMapOvr>
    <a:masterClrMapping/>
  </p:clrMapOvr>
</p:notes>
</file>

<file path=ppt/notesSlides/notesSlide2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8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47198292"/>
      </p:ext>
    </p:extLst>
  </p:cSld>
  <p:clrMapOvr>
    <a:masterClrMapping/>
  </p:clrMapOvr>
</p:notes>
</file>

<file path=ppt/notesSlides/notesSlide2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9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6970535"/>
      </p:ext>
    </p:extLst>
  </p:cSld>
  <p:clrMapOvr>
    <a:masterClrMapping/>
  </p:clrMapOvr>
</p:notes>
</file>

<file path=ppt/notesSlides/notesSlide2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0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6264011"/>
      </p:ext>
    </p:extLst>
  </p:cSld>
  <p:clrMapOvr>
    <a:masterClrMapping/>
  </p:clrMapOvr>
</p:notes>
</file>

<file path=ppt/notesSlides/notesSlide2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1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292536"/>
      </p:ext>
    </p:extLst>
  </p:cSld>
  <p:clrMapOvr>
    <a:masterClrMapping/>
  </p:clrMapOvr>
</p:notes>
</file>

<file path=ppt/notesSlides/notesSlide2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2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3784847"/>
      </p:ext>
    </p:extLst>
  </p:cSld>
  <p:clrMapOvr>
    <a:masterClrMapping/>
  </p:clrMapOvr>
</p:notes>
</file>

<file path=ppt/notesSlides/notesSlide2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3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4339339"/>
      </p:ext>
    </p:extLst>
  </p:cSld>
  <p:clrMapOvr>
    <a:masterClrMapping/>
  </p:clrMapOvr>
</p:notes>
</file>

<file path=ppt/notesSlides/notesSlide2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0013815"/>
      </p:ext>
    </p:extLst>
  </p:cSld>
  <p:clrMapOvr>
    <a:masterClrMapping/>
  </p:clrMapOvr>
</p:notes>
</file>

<file path=ppt/notesSlides/notesSlide2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5568733"/>
      </p:ext>
    </p:extLst>
  </p:cSld>
  <p:clrMapOvr>
    <a:masterClrMapping/>
  </p:clrMapOvr>
</p:notes>
</file>

<file path=ppt/notesSlides/notesSlide2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7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8609845"/>
      </p:ext>
    </p:extLst>
  </p:cSld>
  <p:clrMapOvr>
    <a:masterClrMapping/>
  </p:clrMapOvr>
</p:notes>
</file>

<file path=ppt/notesSlides/notesSlide2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8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8506968"/>
      </p:ext>
    </p:extLst>
  </p:cSld>
  <p:clrMapOvr>
    <a:masterClrMapping/>
  </p:clrMapOvr>
</p:notes>
</file>

<file path=ppt/notesSlides/notesSlide2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9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2897394"/>
      </p:ext>
    </p:extLst>
  </p:cSld>
  <p:clrMapOvr>
    <a:masterClrMapping/>
  </p:clrMapOvr>
</p:notes>
</file>

<file path=ppt/notesSlides/notesSlide2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0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9466237"/>
      </p:ext>
    </p:extLst>
  </p:cSld>
  <p:clrMapOvr>
    <a:masterClrMapping/>
  </p:clrMapOvr>
</p:notes>
</file>

<file path=ppt/notesSlides/notesSlide2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1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867101"/>
      </p:ext>
    </p:extLst>
  </p:cSld>
  <p:clrMapOvr>
    <a:masterClrMapping/>
  </p:clrMapOvr>
</p:notes>
</file>

<file path=ppt/notesSlides/notesSlide2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1749492"/>
      </p:ext>
    </p:extLst>
  </p:cSld>
  <p:clrMapOvr>
    <a:masterClrMapping/>
  </p:clrMapOvr>
</p:notes>
</file>

<file path=ppt/notesSlides/notesSlide2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3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52722191"/>
      </p:ext>
    </p:extLst>
  </p:cSld>
  <p:clrMapOvr>
    <a:masterClrMapping/>
  </p:clrMapOvr>
</p:notes>
</file>

<file path=ppt/notesSlides/notesSlide2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4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3809884"/>
      </p:ext>
    </p:extLst>
  </p:cSld>
  <p:clrMapOvr>
    <a:masterClrMapping/>
  </p:clrMapOvr>
</p:notes>
</file>

<file path=ppt/notesSlides/notesSlide2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1005030"/>
      </p:ext>
    </p:extLst>
  </p:cSld>
  <p:clrMapOvr>
    <a:masterClrMapping/>
  </p:clrMapOvr>
</p:notes>
</file>

<file path=ppt/notesSlides/notesSlide2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6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7958176"/>
      </p:ext>
    </p:extLst>
  </p:cSld>
  <p:clrMapOvr>
    <a:masterClrMapping/>
  </p:clrMapOvr>
</p:notes>
</file>

<file path=ppt/notesSlides/notesSlide2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8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9003977"/>
      </p:ext>
    </p:extLst>
  </p:cSld>
  <p:clrMapOvr>
    <a:masterClrMapping/>
  </p:clrMapOvr>
</p:notes>
</file>

<file path=ppt/notesSlides/notesSlide2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9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583467"/>
      </p:ext>
    </p:extLst>
  </p:cSld>
  <p:clrMapOvr>
    <a:masterClrMapping/>
  </p:clrMapOvr>
</p:notes>
</file>

<file path=ppt/notesSlides/notesSlide2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0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4457668"/>
      </p:ext>
    </p:extLst>
  </p:cSld>
  <p:clrMapOvr>
    <a:masterClrMapping/>
  </p:clrMapOvr>
</p:notes>
</file>

<file path=ppt/notesSlides/notesSlide2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1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3547678"/>
      </p:ext>
    </p:extLst>
  </p:cSld>
  <p:clrMapOvr>
    <a:masterClrMapping/>
  </p:clrMapOvr>
</p:notes>
</file>

<file path=ppt/notesSlides/notesSlide2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2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09000175"/>
      </p:ext>
    </p:extLst>
  </p:cSld>
  <p:clrMapOvr>
    <a:masterClrMapping/>
  </p:clrMapOvr>
</p:notes>
</file>

<file path=ppt/notesSlides/notesSlide2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3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09984894"/>
      </p:ext>
    </p:extLst>
  </p:cSld>
  <p:clrMapOvr>
    <a:masterClrMapping/>
  </p:clrMapOvr>
</p:notes>
</file>

<file path=ppt/notesSlides/notesSlide2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4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2837288"/>
      </p:ext>
    </p:extLst>
  </p:cSld>
  <p:clrMapOvr>
    <a:masterClrMapping/>
  </p:clrMapOvr>
</p:notes>
</file>

<file path=ppt/notesSlides/notesSlide2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7400516"/>
      </p:ext>
    </p:extLst>
  </p:cSld>
  <p:clrMapOvr>
    <a:masterClrMapping/>
  </p:clrMapOvr>
</p:notes>
</file>

<file path=ppt/notesSlides/notesSlide2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6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1422438"/>
      </p:ext>
    </p:extLst>
  </p:cSld>
  <p:clrMapOvr>
    <a:masterClrMapping/>
  </p:clrMapOvr>
</p:notes>
</file>

<file path=ppt/notesSlides/notesSlide2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8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3640167"/>
      </p:ext>
    </p:extLst>
  </p:cSld>
  <p:clrMapOvr>
    <a:masterClrMapping/>
  </p:clrMapOvr>
</p:notes>
</file>

<file path=ppt/notesSlides/notesSlide2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9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00603743"/>
      </p:ext>
    </p:extLst>
  </p:cSld>
  <p:clrMapOvr>
    <a:masterClrMapping/>
  </p:clrMapOvr>
</p:notes>
</file>

<file path=ppt/notesSlides/notesSlide2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0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1808301"/>
      </p:ext>
    </p:extLst>
  </p:cSld>
  <p:clrMapOvr>
    <a:masterClrMapping/>
  </p:clrMapOvr>
</p:notes>
</file>

<file path=ppt/notesSlides/notesSlide2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1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1303874"/>
      </p:ext>
    </p:extLst>
  </p:cSld>
  <p:clrMapOvr>
    <a:masterClrMapping/>
  </p:clrMapOvr>
</p:notes>
</file>

<file path=ppt/notesSlides/notesSlide2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3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8006302"/>
      </p:ext>
    </p:extLst>
  </p:cSld>
  <p:clrMapOvr>
    <a:masterClrMapping/>
  </p:clrMapOvr>
</p:notes>
</file>

<file path=ppt/notesSlides/notesSlide2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4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3415736"/>
      </p:ext>
    </p:extLst>
  </p:cSld>
  <p:clrMapOvr>
    <a:masterClrMapping/>
  </p:clrMapOvr>
</p:notes>
</file>

<file path=ppt/notesSlides/notesSlide2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2193664"/>
      </p:ext>
    </p:extLst>
  </p:cSld>
  <p:clrMapOvr>
    <a:masterClrMapping/>
  </p:clrMapOvr>
</p:notes>
</file>

<file path=ppt/notesSlides/notesSlide2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6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212835"/>
      </p:ext>
    </p:extLst>
  </p:cSld>
  <p:clrMapOvr>
    <a:masterClrMapping/>
  </p:clrMapOvr>
</p:notes>
</file>

<file path=ppt/notesSlides/notesSlide2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7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9273886"/>
      </p:ext>
    </p:extLst>
  </p:cSld>
  <p:clrMapOvr>
    <a:masterClrMapping/>
  </p:clrMapOvr>
</p:notes>
</file>

<file path=ppt/notesSlides/notesSlide2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8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8510235"/>
      </p:ext>
    </p:extLst>
  </p:cSld>
  <p:clrMapOvr>
    <a:masterClrMapping/>
  </p:clrMapOvr>
</p:notes>
</file>

<file path=ppt/notesSlides/notesSlide2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0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5606338"/>
      </p:ext>
    </p:extLst>
  </p:cSld>
  <p:clrMapOvr>
    <a:masterClrMapping/>
  </p:clrMapOvr>
</p:notes>
</file>

<file path=ppt/notesSlides/notesSlide2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0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1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7103235"/>
      </p:ext>
    </p:extLst>
  </p:cSld>
  <p:clrMapOvr>
    <a:masterClrMapping/>
  </p:clrMapOvr>
</p:notes>
</file>

<file path=ppt/notesSlides/notesSlide2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2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1692386"/>
      </p:ext>
    </p:extLst>
  </p:cSld>
  <p:clrMapOvr>
    <a:masterClrMapping/>
  </p:clrMapOvr>
</p:notes>
</file>

<file path=ppt/notesSlides/notesSlide2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3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7593167"/>
      </p:ext>
    </p:extLst>
  </p:cSld>
  <p:clrMapOvr>
    <a:masterClrMapping/>
  </p:clrMapOvr>
</p:notes>
</file>

<file path=ppt/notesSlides/notesSlide2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4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3820970"/>
      </p:ext>
    </p:extLst>
  </p:cSld>
  <p:clrMapOvr>
    <a:masterClrMapping/>
  </p:clrMapOvr>
</p:notes>
</file>

<file path=ppt/notesSlides/notesSlide2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5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6039817"/>
      </p:ext>
    </p:extLst>
  </p:cSld>
  <p:clrMapOvr>
    <a:masterClrMapping/>
  </p:clrMapOvr>
</p:notes>
</file>

<file path=ppt/notesSlides/notesSlide2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4110219"/>
      </p:ext>
    </p:extLst>
  </p:cSld>
  <p:clrMapOvr>
    <a:masterClrMapping/>
  </p:clrMapOvr>
</p:notes>
</file>

<file path=ppt/notesSlides/notesSlide2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7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2311045"/>
      </p:ext>
    </p:extLst>
  </p:cSld>
  <p:clrMapOvr>
    <a:masterClrMapping/>
  </p:clrMapOvr>
</p:notes>
</file>

<file path=ppt/notesSlides/notesSlide2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8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7129869"/>
      </p:ext>
    </p:extLst>
  </p:cSld>
  <p:clrMapOvr>
    <a:masterClrMapping/>
  </p:clrMapOvr>
</p:notes>
</file>

<file path=ppt/notesSlides/notesSlide2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9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1827791"/>
      </p:ext>
    </p:extLst>
  </p:cSld>
  <p:clrMapOvr>
    <a:masterClrMapping/>
  </p:clrMapOvr>
</p:notes>
</file>

<file path=ppt/notesSlides/notesSlide2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0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2984442"/>
      </p:ext>
    </p:extLst>
  </p:cSld>
  <p:clrMapOvr>
    <a:masterClrMapping/>
  </p:clrMapOvr>
</p:notes>
</file>

<file path=ppt/notesSlides/notesSlide2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1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316148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E8380-E7F6-4AB2-B400-F0E8B6D3F42D}" type="datetime1">
              <a:rPr lang="it-IT" smtClean="0"/>
              <a:pPr/>
              <a:t>17/10/2024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RICCARDO ARMELLINO</a:t>
            </a:r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B05AA-92C6-491D-BDA5-E51B7DE209B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988C90-E46E-48F4-8925-9DF7731EC936}" type="datetime1">
              <a:rPr lang="it-IT" smtClean="0"/>
              <a:pPr/>
              <a:t>17/10/2024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RICCARDO ARMELLINO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DB3CD0-3FAB-4B03-A0F7-B801AE3B5987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442E7-6B97-471B-9DC9-2B98ED50F9C0}" type="datetime1">
              <a:rPr lang="it-IT" smtClean="0"/>
              <a:pPr/>
              <a:t>17/10/2024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RICCARDO ARMELLINO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7BF603-32C1-480D-B003-32D25D376D0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8A662E-0A86-40B7-A766-C12DBAB918FF}" type="datetime1">
              <a:rPr lang="it-IT" smtClean="0"/>
              <a:pPr/>
              <a:t>17/10/2024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RICCARDO ARMELLINO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C62C-7766-42C8-8007-EB3B6A2B9258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02C5D6-61E5-45D8-88DF-EAC279943CC2}" type="datetime1">
              <a:rPr lang="it-IT" smtClean="0"/>
              <a:pPr/>
              <a:t>17/10/2024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RICCARDO ARMELLINO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60ADB-9A3E-4E7F-B3B8-C516CEF7D2B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98728-1124-4ABF-B96F-E0A3776B95BC}" type="datetime1">
              <a:rPr lang="it-IT" smtClean="0"/>
              <a:pPr/>
              <a:t>17/10/2024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RICCARDO ARMELLINO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433914-A776-4174-A700-008B73876491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4A1FF-9AC4-407E-9AAC-B2EE8CD876E3}" type="datetime1">
              <a:rPr lang="it-IT" smtClean="0"/>
              <a:pPr/>
              <a:t>17/10/2024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RICCARDO ARMELLINO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940165-21FF-4FFE-A354-C1086B6BE5A5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B18A98-03A5-424B-929B-35B7993F0A47}" type="datetime1">
              <a:rPr lang="it-IT" smtClean="0"/>
              <a:pPr/>
              <a:t>17/10/2024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RICCARDO ARMELLINO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695A3B-9A9D-4EE9-A8E9-E335B9BF046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C7FC9-C836-4F47-A28F-1B61434E7EA0}" type="datetime1">
              <a:rPr lang="it-IT" smtClean="0"/>
              <a:pPr/>
              <a:t>17/10/2024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RICCARDO ARMELLINO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40D75CC-BAE5-4655-889D-8381856842A4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FBD27-0A9E-42DD-A83D-89C462D2120B}" type="datetime1">
              <a:rPr lang="it-IT" smtClean="0"/>
              <a:pPr/>
              <a:t>17/10/2024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RICCARDO ARMELLINO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D9F8C-6EBB-4FFD-A7A8-EE03B84D789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/>
              <a:t>Fare clic per modificare stili del testo dello schema</a:t>
            </a:r>
          </a:p>
          <a:p>
            <a:pPr lvl="1" eaLnBrk="1" latinLnBrk="0" hangingPunct="1"/>
            <a:r>
              <a:rPr lang="it-IT"/>
              <a:t>Secondo livello</a:t>
            </a:r>
          </a:p>
          <a:p>
            <a:pPr lvl="2" eaLnBrk="1" latinLnBrk="0" hangingPunct="1"/>
            <a:r>
              <a:rPr lang="it-IT"/>
              <a:t>Terzo livello</a:t>
            </a:r>
          </a:p>
          <a:p>
            <a:pPr lvl="3" eaLnBrk="1" latinLnBrk="0" hangingPunct="1"/>
            <a:r>
              <a:rPr lang="it-IT"/>
              <a:t>Quarto livello</a:t>
            </a:r>
          </a:p>
          <a:p>
            <a:pPr lvl="4" eaLnBrk="1" latinLnBrk="0" hangingPunct="1"/>
            <a:r>
              <a:rPr lang="it-IT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CF2BA-51DE-4506-80D6-C2E8DA967926}" type="datetime1">
              <a:rPr lang="it-IT" smtClean="0"/>
              <a:pPr/>
              <a:t>17/10/2024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RICCARDO ARMELLINO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B5615D-3A42-4534-87ED-B7F0B67B1E4E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olo, testo e C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05000" y="0"/>
            <a:ext cx="7162800" cy="13716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2208213" y="2286000"/>
            <a:ext cx="3162300" cy="38862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lipArt 3"/>
          <p:cNvSpPr>
            <a:spLocks noGrp="1"/>
          </p:cNvSpPr>
          <p:nvPr>
            <p:ph type="clipArt" sz="half" idx="2"/>
          </p:nvPr>
        </p:nvSpPr>
        <p:spPr>
          <a:xfrm>
            <a:off x="5522913" y="2286000"/>
            <a:ext cx="3163887" cy="3886200"/>
          </a:xfrm>
        </p:spPr>
        <p:txBody>
          <a:bodyPr/>
          <a:lstStyle/>
          <a:p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2559050" y="6470650"/>
            <a:ext cx="1346200" cy="387350"/>
          </a:xfrm>
        </p:spPr>
        <p:txBody>
          <a:bodyPr/>
          <a:lstStyle>
            <a:lvl1pPr>
              <a:defRPr/>
            </a:lvl1pPr>
          </a:lstStyle>
          <a:p>
            <a:fld id="{7DA02F10-CF67-4293-8583-0BFABBDA6E18}" type="datetime1">
              <a:rPr lang="it-IT" smtClean="0"/>
              <a:pPr/>
              <a:t>17/10/2024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984625" y="6477000"/>
            <a:ext cx="3540125" cy="379413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RICCARDO ARMELLINO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7572375" y="6477000"/>
            <a:ext cx="1250950" cy="379413"/>
          </a:xfrm>
        </p:spPr>
        <p:txBody>
          <a:bodyPr/>
          <a:lstStyle>
            <a:lvl1pPr>
              <a:defRPr/>
            </a:lvl1pPr>
          </a:lstStyle>
          <a:p>
            <a:fld id="{0AD44301-6F5F-4BA3-8779-49965700AA28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685800" y="768350"/>
            <a:ext cx="7772400" cy="532765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3CFE235-66A9-4CBA-BA8A-2117D9175D0B}" type="datetime1">
              <a:rPr lang="it-IT" smtClean="0"/>
              <a:pPr/>
              <a:t>17/10/2024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RICCARDO ARMELLINO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D193D25-1C28-4B95-A8E9-557D1187F88C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olo, ClipArt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lipArt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2F6718E-555A-4709-9909-C68CFFDFC520}" type="datetime1">
              <a:rPr lang="it-IT" smtClean="0"/>
              <a:pPr/>
              <a:t>17/10/2024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RICCARDO ARMELLINO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BC2D986-0174-4E87-87E1-28C5E9551724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olo, contenuto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4DF7942-0F05-4FD4-964C-260EF4316D8A}" type="datetime1">
              <a:rPr lang="it-IT" smtClean="0"/>
              <a:pPr/>
              <a:t>17/10/2024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RICCARDO ARMELLINO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71C031E-DD1D-451C-914C-3BFE1B1237AC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/>
              <a:t>Fare clic per modificare stili del testo dello schema</a:t>
            </a:r>
          </a:p>
          <a:p>
            <a:pPr lvl="1" eaLnBrk="1" latinLnBrk="0" hangingPunct="1"/>
            <a:r>
              <a:rPr kumimoji="0" lang="it-IT"/>
              <a:t>Secondo livello</a:t>
            </a:r>
          </a:p>
          <a:p>
            <a:pPr lvl="2" eaLnBrk="1" latinLnBrk="0" hangingPunct="1"/>
            <a:r>
              <a:rPr kumimoji="0" lang="it-IT"/>
              <a:t>Terzo livello</a:t>
            </a:r>
          </a:p>
          <a:p>
            <a:pPr lvl="3" eaLnBrk="1" latinLnBrk="0" hangingPunct="1"/>
            <a:r>
              <a:rPr kumimoji="0" lang="it-IT"/>
              <a:t>Quarto livello</a:t>
            </a:r>
          </a:p>
          <a:p>
            <a:pPr lvl="4" eaLnBrk="1" latinLnBrk="0" hangingPunct="1"/>
            <a:r>
              <a:rPr kumimoji="0" lang="it-IT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31CC6DE-017D-4621-82E3-CD9FDD1CDCAF}" type="datetime1">
              <a:rPr lang="it-IT" smtClean="0"/>
              <a:pPr/>
              <a:t>17/10/2024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r>
              <a:rPr lang="it-IT"/>
              <a:t>RICCARDO ARMELLINO</a:t>
            </a:r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AC6D089-242A-4D27-A7B5-E19CCE1E7A6C}" type="slidenum">
              <a:rPr lang="it-IT" smtClean="0"/>
              <a:pPr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  <p:sldLayoutId id="2147483814" r:id="rId15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22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4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25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e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8.em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e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1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emf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3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4.e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emf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6.e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7.emf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8.emf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em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0.e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1.emf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2.emf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43.emf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44.emf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5.emf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6.emf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7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9.emf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0.emf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1.e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4.png"/><Relationship Id="rId4" Type="http://schemas.openxmlformats.org/officeDocument/2006/relationships/image" Target="../media/image53.e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5.emf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6.emf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9.bin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7.emf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8.emf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9.emf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2.bin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0.e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3.bin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1.em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2.emf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3.emf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4.emf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5.emf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8.bin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6.emf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9.bin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7.emf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4.png"/><Relationship Id="rId4" Type="http://schemas.openxmlformats.org/officeDocument/2006/relationships/image" Target="../media/image69.emf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0.emf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gif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4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2.emf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3.em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4.bin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4.emf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5.emf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3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6.bin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6.emf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3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7.bin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7.emf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8.bin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8.emf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9.bin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9.emf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3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0.bin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0.emf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4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4.png"/><Relationship Id="rId4" Type="http://schemas.openxmlformats.org/officeDocument/2006/relationships/image" Target="../media/image82.emf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2.bin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3.emf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3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3.bin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4.emf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5.emf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5.bin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6.emf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3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6.bin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7.emf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7.bin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8.emf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9.emf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3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0.emf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gif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4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0.bin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4.png"/><Relationship Id="rId4" Type="http://schemas.openxmlformats.org/officeDocument/2006/relationships/image" Target="../media/image92.emf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4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3.emf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4.emf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3.bin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5.emf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3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4.bin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6.emf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5.bin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7.emf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3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6.bin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8.emf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7.bin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9.emf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8.bin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0.emf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gif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4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9.bin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png"/><Relationship Id="rId5" Type="http://schemas.openxmlformats.org/officeDocument/2006/relationships/oleObject" Target="../embeddings/oleObject90.bin"/><Relationship Id="rId4" Type="http://schemas.openxmlformats.org/officeDocument/2006/relationships/image" Target="../media/image102.png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1.bin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5.png"/><Relationship Id="rId5" Type="http://schemas.openxmlformats.org/officeDocument/2006/relationships/oleObject" Target="../embeddings/oleObject92.bin"/><Relationship Id="rId4" Type="http://schemas.openxmlformats.org/officeDocument/2006/relationships/image" Target="../media/image104.emf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wmf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4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gif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gif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4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3.bin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0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4.bin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2.png"/><Relationship Id="rId5" Type="http://schemas.openxmlformats.org/officeDocument/2006/relationships/oleObject" Target="../embeddings/oleObject95.bin"/><Relationship Id="rId4" Type="http://schemas.openxmlformats.org/officeDocument/2006/relationships/image" Target="../media/image111.emf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6.bin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2.png"/><Relationship Id="rId5" Type="http://schemas.openxmlformats.org/officeDocument/2006/relationships/oleObject" Target="../embeddings/oleObject97.bin"/><Relationship Id="rId4" Type="http://schemas.openxmlformats.org/officeDocument/2006/relationships/image" Target="../media/image113.emf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8.bin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3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9.bin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4.emf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0.bin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5.emf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1.bin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2.bin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emf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3.bin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emf"/><Relationship Id="rId5" Type="http://schemas.openxmlformats.org/officeDocument/2006/relationships/oleObject" Target="../embeddings/oleObject104.bin"/><Relationship Id="rId4" Type="http://schemas.openxmlformats.org/officeDocument/2006/relationships/image" Target="../media/image116.emf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5.bin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7.emf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6.bin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7.emf"/><Relationship Id="rId5" Type="http://schemas.openxmlformats.org/officeDocument/2006/relationships/oleObject" Target="../embeddings/oleObject107.bin"/><Relationship Id="rId4" Type="http://schemas.openxmlformats.org/officeDocument/2006/relationships/image" Target="../media/image118.emf"/></Relationships>
</file>

<file path=ppt/slides/_rels/slide1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8.bin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9.emf"/></Relationships>
</file>

<file path=ppt/slides/_rels/slide1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13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9.bin"/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0.emf"/></Relationships>
</file>

<file path=ppt/slides/_rels/slide1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13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0.bin"/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1.emf"/></Relationships>
</file>

<file path=ppt/slides/_rels/slide1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13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1.bin"/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2.emf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2.bin"/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3.emf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3.bin"/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4.emf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gif"/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14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9.xml"/><Relationship Id="rId1" Type="http://schemas.openxmlformats.org/officeDocument/2006/relationships/slideLayout" Target="../slideLayouts/slideLayout13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4.bin"/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6.emf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171.xml"/><Relationship Id="rId1" Type="http://schemas.openxmlformats.org/officeDocument/2006/relationships/slideLayout" Target="../slideLayouts/slideLayout14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5.bin"/><Relationship Id="rId2" Type="http://schemas.openxmlformats.org/officeDocument/2006/relationships/notesSlide" Target="../notesSlides/notesSlide17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4.png"/><Relationship Id="rId4" Type="http://schemas.openxmlformats.org/officeDocument/2006/relationships/image" Target="../media/image128.emf"/></Relationships>
</file>

<file path=ppt/slides/_rels/slide1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3.xml"/><Relationship Id="rId1" Type="http://schemas.openxmlformats.org/officeDocument/2006/relationships/slideLayout" Target="../slideLayouts/slideLayout14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6.bin"/><Relationship Id="rId2" Type="http://schemas.openxmlformats.org/officeDocument/2006/relationships/notesSlide" Target="../notesSlides/notesSlide17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9.emf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7.bin"/><Relationship Id="rId2" Type="http://schemas.openxmlformats.org/officeDocument/2006/relationships/notesSlide" Target="../notesSlides/notesSlide17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0.emf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8.bin"/><Relationship Id="rId2" Type="http://schemas.openxmlformats.org/officeDocument/2006/relationships/notesSlide" Target="../notesSlides/notesSlide17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1.emf"/></Relationships>
</file>

<file path=ppt/slides/_rels/slide1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7.xml"/><Relationship Id="rId1" Type="http://schemas.openxmlformats.org/officeDocument/2006/relationships/slideLayout" Target="../slideLayouts/slideLayout13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9.bin"/><Relationship Id="rId2" Type="http://schemas.openxmlformats.org/officeDocument/2006/relationships/notesSlide" Target="../notesSlides/notesSlide17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2.emf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gif"/><Relationship Id="rId2" Type="http://schemas.openxmlformats.org/officeDocument/2006/relationships/notesSlide" Target="../notesSlides/notesSlide179.xml"/><Relationship Id="rId1" Type="http://schemas.openxmlformats.org/officeDocument/2006/relationships/slideLayout" Target="../slideLayouts/slideLayout14.xml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gif"/><Relationship Id="rId2" Type="http://schemas.openxmlformats.org/officeDocument/2006/relationships/notesSlide" Target="../notesSlides/notesSlide180.xml"/><Relationship Id="rId1" Type="http://schemas.openxmlformats.org/officeDocument/2006/relationships/slideLayout" Target="../slideLayouts/slideLayout14.xml"/></Relationships>
</file>

<file path=ppt/slides/_rels/slide1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1.xml"/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0.bin"/><Relationship Id="rId2" Type="http://schemas.openxmlformats.org/officeDocument/2006/relationships/notesSlide" Target="../notesSlides/notesSlide18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4.emf"/></Relationships>
</file>

<file path=ppt/slides/_rels/slide1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3.xml"/><Relationship Id="rId1" Type="http://schemas.openxmlformats.org/officeDocument/2006/relationships/slideLayout" Target="../slideLayouts/slideLayout13.xml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1.bin"/><Relationship Id="rId2" Type="http://schemas.openxmlformats.org/officeDocument/2006/relationships/notesSlide" Target="../notesSlides/notesSlide18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5.emf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2.bin"/><Relationship Id="rId2" Type="http://schemas.openxmlformats.org/officeDocument/2006/relationships/notesSlide" Target="../notesSlides/notesSlide18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6.emf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3.bin"/><Relationship Id="rId2" Type="http://schemas.openxmlformats.org/officeDocument/2006/relationships/notesSlide" Target="../notesSlides/notesSlide18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7.emf"/></Relationships>
</file>

<file path=ppt/slides/_rels/slide1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7.xml"/><Relationship Id="rId1" Type="http://schemas.openxmlformats.org/officeDocument/2006/relationships/slideLayout" Target="../slideLayouts/slideLayout13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4.bin"/><Relationship Id="rId2" Type="http://schemas.openxmlformats.org/officeDocument/2006/relationships/notesSlide" Target="../notesSlides/notesSlide18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8.emf"/></Relationships>
</file>

<file path=ppt/slides/_rels/slide1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9.xml"/><Relationship Id="rId1" Type="http://schemas.openxmlformats.org/officeDocument/2006/relationships/slideLayout" Target="../slideLayouts/slideLayout13.xml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5.bin"/><Relationship Id="rId2" Type="http://schemas.openxmlformats.org/officeDocument/2006/relationships/notesSlide" Target="../notesSlides/notesSlide19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9.emf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6.bin"/><Relationship Id="rId2" Type="http://schemas.openxmlformats.org/officeDocument/2006/relationships/notesSlide" Target="../notesSlides/notesSlide19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0.emf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7.bin"/><Relationship Id="rId2" Type="http://schemas.openxmlformats.org/officeDocument/2006/relationships/notesSlide" Target="../notesSlides/notesSlide19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1.emf"/></Relationships>
</file>

<file path=ppt/slides/_rels/slide1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3.xml"/><Relationship Id="rId1" Type="http://schemas.openxmlformats.org/officeDocument/2006/relationships/slideLayout" Target="../slideLayouts/slideLayout13.xml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8.bin"/><Relationship Id="rId2" Type="http://schemas.openxmlformats.org/officeDocument/2006/relationships/notesSlide" Target="../notesSlides/notesSlide19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2.emf"/></Relationships>
</file>

<file path=ppt/slides/_rels/slide1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5.xml"/><Relationship Id="rId1" Type="http://schemas.openxmlformats.org/officeDocument/2006/relationships/slideLayout" Target="../slideLayouts/slideLayout13.xml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9.bin"/><Relationship Id="rId2" Type="http://schemas.openxmlformats.org/officeDocument/2006/relationships/notesSlide" Target="../notesSlides/notesSlide19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3.emf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0.bin"/><Relationship Id="rId2" Type="http://schemas.openxmlformats.org/officeDocument/2006/relationships/notesSlide" Target="../notesSlides/notesSlide19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4.emf"/></Relationships>
</file>

<file path=ppt/slides/_rels/slide2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8.xml"/><Relationship Id="rId1" Type="http://schemas.openxmlformats.org/officeDocument/2006/relationships/slideLayout" Target="../slideLayouts/slideLayout13.xml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1.bin"/><Relationship Id="rId2" Type="http://schemas.openxmlformats.org/officeDocument/2006/relationships/notesSlide" Target="../notesSlides/notesSlide19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5.emf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2.bin"/><Relationship Id="rId2" Type="http://schemas.openxmlformats.org/officeDocument/2006/relationships/notesSlide" Target="../notesSlides/notesSlide20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6.emf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3.bin"/><Relationship Id="rId2" Type="http://schemas.openxmlformats.org/officeDocument/2006/relationships/notesSlide" Target="../notesSlides/notesSlide20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7.emf"/></Relationships>
</file>

<file path=ppt/slides/_rels/slide2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2.xml"/><Relationship Id="rId1" Type="http://schemas.openxmlformats.org/officeDocument/2006/relationships/slideLayout" Target="../slideLayouts/slideLayout13.xml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4.bin"/><Relationship Id="rId2" Type="http://schemas.openxmlformats.org/officeDocument/2006/relationships/notesSlide" Target="../notesSlides/notesSlide20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8.emf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5.bin"/><Relationship Id="rId2" Type="http://schemas.openxmlformats.org/officeDocument/2006/relationships/notesSlide" Target="../notesSlides/notesSlide20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9.emf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6.bin"/><Relationship Id="rId2" Type="http://schemas.openxmlformats.org/officeDocument/2006/relationships/notesSlide" Target="../notesSlides/notesSlide20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0.emf"/></Relationships>
</file>

<file path=ppt/slides/_rels/slide2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6.xml"/><Relationship Id="rId1" Type="http://schemas.openxmlformats.org/officeDocument/2006/relationships/slideLayout" Target="../slideLayouts/slideLayout13.xml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7.bin"/><Relationship Id="rId2" Type="http://schemas.openxmlformats.org/officeDocument/2006/relationships/notesSlide" Target="../notesSlides/notesSlide20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4.png"/><Relationship Id="rId4" Type="http://schemas.openxmlformats.org/officeDocument/2006/relationships/image" Target="../media/image151.emf"/></Relationships>
</file>

<file path=ppt/slides/_rels/slide2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8.xml"/><Relationship Id="rId1" Type="http://schemas.openxmlformats.org/officeDocument/2006/relationships/slideLayout" Target="../slideLayouts/slideLayout13.xml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8.bin"/><Relationship Id="rId2" Type="http://schemas.openxmlformats.org/officeDocument/2006/relationships/notesSlide" Target="../notesSlides/notesSlide20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2.emf"/></Relationships>
</file>

<file path=ppt/slides/_rels/slide2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0.xml"/><Relationship Id="rId1" Type="http://schemas.openxmlformats.org/officeDocument/2006/relationships/slideLayout" Target="../slideLayouts/slideLayout13.xml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9.bin"/><Relationship Id="rId2" Type="http://schemas.openxmlformats.org/officeDocument/2006/relationships/notesSlide" Target="../notesSlides/notesSlide2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3.emf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0.bin"/><Relationship Id="rId2" Type="http://schemas.openxmlformats.org/officeDocument/2006/relationships/notesSlide" Target="../notesSlides/notesSlide2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4.emf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1.bin"/><Relationship Id="rId2" Type="http://schemas.openxmlformats.org/officeDocument/2006/relationships/notesSlide" Target="../notesSlides/notesSlide2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5.emf"/></Relationships>
</file>

<file path=ppt/slides/_rels/slide2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4.xml"/><Relationship Id="rId1" Type="http://schemas.openxmlformats.org/officeDocument/2006/relationships/slideLayout" Target="../slideLayouts/slideLayout13.xml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2.bin"/><Relationship Id="rId2" Type="http://schemas.openxmlformats.org/officeDocument/2006/relationships/notesSlide" Target="../notesSlides/notesSlide2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6.emf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notesSlide" Target="../notesSlides/notesSlide216.xml"/><Relationship Id="rId1" Type="http://schemas.openxmlformats.org/officeDocument/2006/relationships/slideLayout" Target="../slideLayouts/slideLayout13.xml"/></Relationships>
</file>

<file path=ppt/slides/_rels/slide2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7.xml"/><Relationship Id="rId1" Type="http://schemas.openxmlformats.org/officeDocument/2006/relationships/slideLayout" Target="../slideLayouts/slideLayout13.xml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3.bin"/><Relationship Id="rId2" Type="http://schemas.openxmlformats.org/officeDocument/2006/relationships/notesSlide" Target="../notesSlides/notesSlide21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8.emf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4.bin"/><Relationship Id="rId2" Type="http://schemas.openxmlformats.org/officeDocument/2006/relationships/notesSlide" Target="../notesSlides/notesSlide2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9.emf"/></Relationships>
</file>

<file path=ppt/slides/_rels/slide2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0.xml"/><Relationship Id="rId1" Type="http://schemas.openxmlformats.org/officeDocument/2006/relationships/slideLayout" Target="../slideLayouts/slideLayout13.xml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5.bin"/><Relationship Id="rId2" Type="http://schemas.openxmlformats.org/officeDocument/2006/relationships/notesSlide" Target="../notesSlides/notesSlide2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0.emf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6.bin"/><Relationship Id="rId2" Type="http://schemas.openxmlformats.org/officeDocument/2006/relationships/notesSlide" Target="../notesSlides/notesSlide2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1.emf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7.bin"/><Relationship Id="rId2" Type="http://schemas.openxmlformats.org/officeDocument/2006/relationships/notesSlide" Target="../notesSlides/notesSlide2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2.emf"/></Relationships>
</file>

<file path=ppt/slides/_rels/slide2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4.xml"/><Relationship Id="rId1" Type="http://schemas.openxmlformats.org/officeDocument/2006/relationships/slideLayout" Target="../slideLayouts/slideLayout13.xml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8.bin"/><Relationship Id="rId2" Type="http://schemas.openxmlformats.org/officeDocument/2006/relationships/notesSlide" Target="../notesSlides/notesSlide22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3.emf"/></Relationships>
</file>

<file path=ppt/slides/_rels/slide2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6.xml"/><Relationship Id="rId1" Type="http://schemas.openxmlformats.org/officeDocument/2006/relationships/slideLayout" Target="../slideLayouts/slideLayout13.xml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9.bin"/><Relationship Id="rId2" Type="http://schemas.openxmlformats.org/officeDocument/2006/relationships/notesSlide" Target="../notesSlides/notesSlide22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4.emf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gif"/><Relationship Id="rId2" Type="http://schemas.openxmlformats.org/officeDocument/2006/relationships/notesSlide" Target="../notesSlides/notesSlide228.xml"/><Relationship Id="rId1" Type="http://schemas.openxmlformats.org/officeDocument/2006/relationships/slideLayout" Target="../slideLayouts/slideLayout13.xml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0.bin"/><Relationship Id="rId2" Type="http://schemas.openxmlformats.org/officeDocument/2006/relationships/notesSlide" Target="../notesSlides/notesSlide22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6.emf"/></Relationships>
</file>

<file path=ppt/slides/_rels/slide2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0.xml"/><Relationship Id="rId1" Type="http://schemas.openxmlformats.org/officeDocument/2006/relationships/slideLayout" Target="../slideLayouts/slideLayout2.xml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1.bin"/><Relationship Id="rId2" Type="http://schemas.openxmlformats.org/officeDocument/2006/relationships/notesSlide" Target="../notesSlides/notesSlide23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7.emf"/></Relationships>
</file>

<file path=ppt/slides/_rels/slide2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2.xml"/><Relationship Id="rId1" Type="http://schemas.openxmlformats.org/officeDocument/2006/relationships/slideLayout" Target="../slideLayouts/slideLayout2.xml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2.bin"/><Relationship Id="rId2" Type="http://schemas.openxmlformats.org/officeDocument/2006/relationships/notesSlide" Target="../notesSlides/notesSlide23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8.emf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3.bin"/><Relationship Id="rId2" Type="http://schemas.openxmlformats.org/officeDocument/2006/relationships/notesSlide" Target="../notesSlides/notesSlide23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9.emf"/></Relationships>
</file>

<file path=ppt/slides/_rels/slide2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5.xml"/><Relationship Id="rId1" Type="http://schemas.openxmlformats.org/officeDocument/2006/relationships/slideLayout" Target="../slideLayouts/slideLayout2.xml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4.bin"/><Relationship Id="rId2" Type="http://schemas.openxmlformats.org/officeDocument/2006/relationships/notesSlide" Target="../notesSlides/notesSlide23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0.emf"/></Relationships>
</file>

<file path=ppt/slides/_rels/slide2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7.xml"/><Relationship Id="rId1" Type="http://schemas.openxmlformats.org/officeDocument/2006/relationships/slideLayout" Target="../slideLayouts/slideLayout2.xml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5.bin"/><Relationship Id="rId2" Type="http://schemas.openxmlformats.org/officeDocument/2006/relationships/notesSlide" Target="../notesSlides/notesSlide23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1.emf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6.bin"/><Relationship Id="rId2" Type="http://schemas.openxmlformats.org/officeDocument/2006/relationships/notesSlide" Target="../notesSlides/notesSlide23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2.emf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7.bin"/><Relationship Id="rId2" Type="http://schemas.openxmlformats.org/officeDocument/2006/relationships/notesSlide" Target="../notesSlides/notesSlide24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3.emf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8.bin"/><Relationship Id="rId2" Type="http://schemas.openxmlformats.org/officeDocument/2006/relationships/notesSlide" Target="../notesSlides/notesSlide24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4.emf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9.bin"/><Relationship Id="rId2" Type="http://schemas.openxmlformats.org/officeDocument/2006/relationships/notesSlide" Target="../notesSlides/notesSlide24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5.emf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0.bin"/><Relationship Id="rId2" Type="http://schemas.openxmlformats.org/officeDocument/2006/relationships/notesSlide" Target="../notesSlides/notesSlide24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6.emf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1.bin"/><Relationship Id="rId2" Type="http://schemas.openxmlformats.org/officeDocument/2006/relationships/notesSlide" Target="../notesSlides/notesSlide24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7.emf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2.bin"/><Relationship Id="rId2" Type="http://schemas.openxmlformats.org/officeDocument/2006/relationships/notesSlide" Target="../notesSlides/notesSlide24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8.emf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3.bin"/><Relationship Id="rId2" Type="http://schemas.openxmlformats.org/officeDocument/2006/relationships/notesSlide" Target="../notesSlides/notesSlide24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9.emf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4.bin"/><Relationship Id="rId2" Type="http://schemas.openxmlformats.org/officeDocument/2006/relationships/notesSlide" Target="../notesSlides/notesSlide24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0.emf"/></Relationships>
</file>

<file path=ppt/slides/_rels/slide2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5.bin"/><Relationship Id="rId2" Type="http://schemas.openxmlformats.org/officeDocument/2006/relationships/notesSlide" Target="../notesSlides/notesSlide24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1.emf"/></Relationships>
</file>

<file path=ppt/slides/_rels/slide2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6.bin"/><Relationship Id="rId2" Type="http://schemas.openxmlformats.org/officeDocument/2006/relationships/notesSlide" Target="../notesSlides/notesSlide24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2.emf"/></Relationships>
</file>

<file path=ppt/slides/_rels/slide2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7.bin"/><Relationship Id="rId2" Type="http://schemas.openxmlformats.org/officeDocument/2006/relationships/notesSlide" Target="../notesSlides/notesSlide25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3.emf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8.bin"/><Relationship Id="rId2" Type="http://schemas.openxmlformats.org/officeDocument/2006/relationships/notesSlide" Target="../notesSlides/notesSlide25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4.emf"/></Relationships>
</file>

<file path=ppt/slides/_rels/slide2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9.bin"/><Relationship Id="rId2" Type="http://schemas.openxmlformats.org/officeDocument/2006/relationships/notesSlide" Target="../notesSlides/notesSlide25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5.emf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0.bin"/><Relationship Id="rId2" Type="http://schemas.openxmlformats.org/officeDocument/2006/relationships/notesSlide" Target="../notesSlides/notesSlide25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6.emf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1.bin"/><Relationship Id="rId2" Type="http://schemas.openxmlformats.org/officeDocument/2006/relationships/notesSlide" Target="../notesSlides/notesSlide25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7.emf"/></Relationships>
</file>

<file path=ppt/slides/_rels/slide2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2.bin"/><Relationship Id="rId2" Type="http://schemas.openxmlformats.org/officeDocument/2006/relationships/notesSlide" Target="../notesSlides/notesSlide25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8.emf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3.bin"/><Relationship Id="rId2" Type="http://schemas.openxmlformats.org/officeDocument/2006/relationships/notesSlide" Target="../notesSlides/notesSlide25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9.emf"/></Relationships>
</file>

<file path=ppt/slides/_rels/slide26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4.bin"/><Relationship Id="rId2" Type="http://schemas.openxmlformats.org/officeDocument/2006/relationships/notesSlide" Target="../notesSlides/notesSlide25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0.emf"/></Relationships>
</file>

<file path=ppt/slides/_rels/slide2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5.bin"/><Relationship Id="rId2" Type="http://schemas.openxmlformats.org/officeDocument/2006/relationships/notesSlide" Target="../notesSlides/notesSlide25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1.emf"/></Relationships>
</file>

<file path=ppt/slides/_rels/slide2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6.bin"/><Relationship Id="rId2" Type="http://schemas.openxmlformats.org/officeDocument/2006/relationships/notesSlide" Target="../notesSlides/notesSlide25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2.emf"/></Relationships>
</file>

<file path=ppt/slides/_rels/slide2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7.bin"/><Relationship Id="rId2" Type="http://schemas.openxmlformats.org/officeDocument/2006/relationships/notesSlide" Target="../notesSlides/notesSlide26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3.emf"/></Relationships>
</file>

<file path=ppt/slides/_rels/slide2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8.bin"/><Relationship Id="rId2" Type="http://schemas.openxmlformats.org/officeDocument/2006/relationships/notesSlide" Target="../notesSlides/notesSlide26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4.emf"/></Relationships>
</file>

<file path=ppt/slides/_rels/slide2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9.bin"/><Relationship Id="rId2" Type="http://schemas.openxmlformats.org/officeDocument/2006/relationships/notesSlide" Target="../notesSlides/notesSlide26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5.emf"/></Relationships>
</file>

<file path=ppt/slides/_rels/slide2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3.xml"/><Relationship Id="rId1" Type="http://schemas.openxmlformats.org/officeDocument/2006/relationships/slideLayout" Target="../slideLayouts/slideLayout2.xml"/></Relationships>
</file>

<file path=ppt/slides/_rels/slide2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0.bin"/><Relationship Id="rId2" Type="http://schemas.openxmlformats.org/officeDocument/2006/relationships/notesSlide" Target="../notesSlides/notesSlide26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6.emf"/></Relationships>
</file>

<file path=ppt/slides/_rels/slide2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1.bin"/><Relationship Id="rId2" Type="http://schemas.openxmlformats.org/officeDocument/2006/relationships/notesSlide" Target="../notesSlides/notesSlide26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7.emf"/></Relationships>
</file>

<file path=ppt/slides/_rels/slide2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2.bin"/><Relationship Id="rId2" Type="http://schemas.openxmlformats.org/officeDocument/2006/relationships/notesSlide" Target="../notesSlides/notesSlide26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8.emf"/></Relationships>
</file>

<file path=ppt/slides/_rels/slide2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3.bin"/><Relationship Id="rId2" Type="http://schemas.openxmlformats.org/officeDocument/2006/relationships/notesSlide" Target="../notesSlides/notesSlide26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9.emf"/></Relationships>
</file>

<file path=ppt/slides/_rels/slide2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4.bin"/><Relationship Id="rId2" Type="http://schemas.openxmlformats.org/officeDocument/2006/relationships/notesSlide" Target="../notesSlides/notesSlide26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0.emf"/></Relationships>
</file>

<file path=ppt/slides/_rels/slide2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5.bin"/><Relationship Id="rId2" Type="http://schemas.openxmlformats.org/officeDocument/2006/relationships/notesSlide" Target="../notesSlides/notesSlide26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0.emf"/></Relationships>
</file>

<file path=ppt/slides/_rels/slide2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notesSlide" Target="../notesSlides/notesSlide270.xml"/><Relationship Id="rId1" Type="http://schemas.openxmlformats.org/officeDocument/2006/relationships/slideLayout" Target="../slideLayouts/slideLayout14.xml"/></Relationships>
</file>

<file path=ppt/slides/_rels/slide2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6.bin"/><Relationship Id="rId2" Type="http://schemas.openxmlformats.org/officeDocument/2006/relationships/notesSlide" Target="../notesSlides/notesSlide27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0.emf"/></Relationships>
</file>

<file path=ppt/slides/_rels/slide2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2.xml"/><Relationship Id="rId1" Type="http://schemas.openxmlformats.org/officeDocument/2006/relationships/slideLayout" Target="../slideLayouts/slideLayout2.xml"/></Relationships>
</file>

<file path=ppt/slides/_rels/slide2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7.bin"/><Relationship Id="rId2" Type="http://schemas.openxmlformats.org/officeDocument/2006/relationships/notesSlide" Target="../notesSlides/notesSlide27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2.emf"/></Relationships>
</file>

<file path=ppt/slides/_rels/slide2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8.bin"/><Relationship Id="rId2" Type="http://schemas.openxmlformats.org/officeDocument/2006/relationships/notesSlide" Target="../notesSlides/notesSlide27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3.emf"/></Relationships>
</file>

<file path=ppt/slides/_rels/slide2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9.bin"/><Relationship Id="rId2" Type="http://schemas.openxmlformats.org/officeDocument/2006/relationships/notesSlide" Target="../notesSlides/notesSlide27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4.emf"/></Relationships>
</file>

<file path=ppt/slides/_rels/slide27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0.bin"/><Relationship Id="rId2" Type="http://schemas.openxmlformats.org/officeDocument/2006/relationships/notesSlide" Target="../notesSlides/notesSlide27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5.emf"/></Relationships>
</file>

<file path=ppt/slides/_rels/slide2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1.bin"/><Relationship Id="rId2" Type="http://schemas.openxmlformats.org/officeDocument/2006/relationships/notesSlide" Target="../notesSlides/notesSlide27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6.emf"/></Relationships>
</file>

<file path=ppt/slides/_rels/slide28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2.bin"/><Relationship Id="rId2" Type="http://schemas.openxmlformats.org/officeDocument/2006/relationships/notesSlide" Target="../notesSlides/notesSlide27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7.emf"/></Relationships>
</file>

<file path=ppt/slides/_rels/slide28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3.bin"/><Relationship Id="rId2" Type="http://schemas.openxmlformats.org/officeDocument/2006/relationships/notesSlide" Target="../notesSlides/notesSlide27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8.emf"/></Relationships>
</file>

<file path=ppt/slides/_rels/slide28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4.bin"/><Relationship Id="rId2" Type="http://schemas.openxmlformats.org/officeDocument/2006/relationships/notesSlide" Target="../notesSlides/notesSlide28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9.emf"/></Relationships>
</file>

<file path=ppt/slides/_rels/slide28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5.bin"/><Relationship Id="rId2" Type="http://schemas.openxmlformats.org/officeDocument/2006/relationships/notesSlide" Target="../notesSlides/notesSlide28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0.emf"/></Relationships>
</file>

<file path=ppt/slides/_rels/slide28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6.bin"/><Relationship Id="rId2" Type="http://schemas.openxmlformats.org/officeDocument/2006/relationships/notesSlide" Target="../notesSlides/notesSlide28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1.emf"/></Relationships>
</file>

<file path=ppt/slides/_rels/slide28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7.bin"/><Relationship Id="rId2" Type="http://schemas.openxmlformats.org/officeDocument/2006/relationships/notesSlide" Target="../notesSlides/notesSlide28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2.emf"/></Relationships>
</file>

<file path=ppt/slides/_rels/slide2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8.bin"/><Relationship Id="rId2" Type="http://schemas.openxmlformats.org/officeDocument/2006/relationships/notesSlide" Target="../notesSlides/notesSlide28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3.emf"/></Relationships>
</file>

<file path=ppt/slides/_rels/slide2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9.bin"/><Relationship Id="rId2" Type="http://schemas.openxmlformats.org/officeDocument/2006/relationships/notesSlide" Target="../notesSlides/notesSlide28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4.emf"/></Relationships>
</file>

<file path=ppt/slides/_rels/slide2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0.bin"/><Relationship Id="rId2" Type="http://schemas.openxmlformats.org/officeDocument/2006/relationships/notesSlide" Target="../notesSlides/notesSlide28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5.emf"/></Relationships>
</file>

<file path=ppt/slides/_rels/slide29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1.bin"/><Relationship Id="rId2" Type="http://schemas.openxmlformats.org/officeDocument/2006/relationships/notesSlide" Target="../notesSlides/notesSlide28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6.emf"/></Relationships>
</file>

<file path=ppt/slides/_rels/slide2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8.xml"/><Relationship Id="rId1" Type="http://schemas.openxmlformats.org/officeDocument/2006/relationships/slideLayout" Target="../slideLayouts/slideLayout13.xml"/></Relationships>
</file>

<file path=ppt/slides/_rels/slide2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9.xml"/><Relationship Id="rId1" Type="http://schemas.openxmlformats.org/officeDocument/2006/relationships/slideLayout" Target="../slideLayouts/slideLayout13.xml"/></Relationships>
</file>

<file path=ppt/slides/_rels/slide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7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Slide_we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638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9" name="Picture 15" descr="C:\Users\Casa\Downloads\426803_4206728975850_279910712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203604">
            <a:off x="2931127" y="1857928"/>
            <a:ext cx="5386857" cy="4102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CasellaDiTesto 13"/>
          <p:cNvSpPr txBox="1"/>
          <p:nvPr/>
        </p:nvSpPr>
        <p:spPr>
          <a:xfrm>
            <a:off x="179512" y="1700808"/>
            <a:ext cx="35283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b="1" dirty="0">
                <a:latin typeface="Franklin Gothic Heavy" pitchFamily="34" charset="0"/>
              </a:rPr>
              <a:t>IL REFERTO </a:t>
            </a:r>
            <a:r>
              <a:rPr lang="it-IT" sz="4800" b="1" dirty="0" err="1">
                <a:latin typeface="Franklin Gothic Heavy" pitchFamily="34" charset="0"/>
              </a:rPr>
              <a:t>DI</a:t>
            </a:r>
            <a:r>
              <a:rPr lang="it-IT" sz="4800" b="1" dirty="0">
                <a:latin typeface="Franklin Gothic Heavy" pitchFamily="34" charset="0"/>
              </a:rPr>
              <a:t> GARA</a:t>
            </a:r>
          </a:p>
        </p:txBody>
      </p:sp>
      <p:pic>
        <p:nvPicPr>
          <p:cNvPr id="1040" name="Picture 16" descr="C:\Users\Casa\Downloads\logocs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260648"/>
            <a:ext cx="1296144" cy="1465877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71600" y="2492896"/>
            <a:ext cx="7162800" cy="1371600"/>
          </a:xfrm>
        </p:spPr>
        <p:txBody>
          <a:bodyPr lIns="91440" tIns="45720" rIns="91440" bIns="45720" anchor="b"/>
          <a:lstStyle/>
          <a:p>
            <a:pPr algn="ctr"/>
            <a:r>
              <a:rPr lang="it-IT" dirty="0">
                <a:latin typeface="Franklin Gothic Heavy" pitchFamily="34" charset="0"/>
              </a:rPr>
              <a:t>PRIMA DELLA GARA</a:t>
            </a: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ltGray">
          <a:xfrm>
            <a:off x="228600" y="376238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kumimoji="0" lang="it-IT" sz="2400">
              <a:latin typeface="Tahoma" pitchFamily="34" charset="0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RICCARDO ARMELLINO</a:t>
            </a:r>
          </a:p>
        </p:txBody>
      </p:sp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18172" cy="6858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9" name="Picture 3" descr="C:\Users\Casa\Pictures\SLIDE\CSI LOG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216" y="188640"/>
            <a:ext cx="2022561" cy="6257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9693" name="Rectangle 1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ctr"/>
            <a:r>
              <a:rPr lang="it-IT" b="1" dirty="0">
                <a:latin typeface="Franklin Gothic Heavy" pitchFamily="34" charset="0"/>
              </a:rPr>
              <a:t>INTESTAZIONE</a:t>
            </a:r>
          </a:p>
        </p:txBody>
      </p:sp>
      <p:graphicFrame>
        <p:nvGraphicFramePr>
          <p:cNvPr id="1479682" name="Object 2"/>
          <p:cNvGraphicFramePr>
            <a:graphicFrameLocks noChangeAspect="1"/>
          </p:cNvGraphicFramePr>
          <p:nvPr/>
        </p:nvGraphicFramePr>
        <p:xfrm>
          <a:off x="71438" y="1905000"/>
          <a:ext cx="8964612" cy="171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magine bitmap" r:id="rId3" imgW="14228571" imgH="1467055" progId="PBrush">
                  <p:embed/>
                </p:oleObj>
              </mc:Choice>
              <mc:Fallback>
                <p:oleObj name="Immagine bitmap" r:id="rId3" imgW="14228571" imgH="1467055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438" y="1905000"/>
                        <a:ext cx="8964612" cy="171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79683" name="Rectangle 3"/>
          <p:cNvSpPr>
            <a:spLocks noChangeArrowheads="1"/>
          </p:cNvSpPr>
          <p:nvPr/>
        </p:nvSpPr>
        <p:spPr bwMode="auto">
          <a:xfrm>
            <a:off x="1712913" y="1981200"/>
            <a:ext cx="914400" cy="228600"/>
          </a:xfrm>
          <a:prstGeom prst="rect">
            <a:avLst/>
          </a:prstGeom>
          <a:solidFill>
            <a:schemeClr val="bg1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b="1"/>
              <a:t>1DFGA</a:t>
            </a:r>
          </a:p>
        </p:txBody>
      </p:sp>
      <p:sp>
        <p:nvSpPr>
          <p:cNvPr id="1479684" name="Rectangle 4"/>
          <p:cNvSpPr>
            <a:spLocks noChangeArrowheads="1"/>
          </p:cNvSpPr>
          <p:nvPr/>
        </p:nvSpPr>
        <p:spPr bwMode="auto">
          <a:xfrm>
            <a:off x="3657600" y="1981200"/>
            <a:ext cx="914400" cy="228600"/>
          </a:xfrm>
          <a:prstGeom prst="rect">
            <a:avLst/>
          </a:prstGeom>
          <a:solidFill>
            <a:schemeClr val="bg1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b="1"/>
              <a:t>60001</a:t>
            </a:r>
          </a:p>
        </p:txBody>
      </p:sp>
      <p:sp>
        <p:nvSpPr>
          <p:cNvPr id="1479685" name="Rectangle 5"/>
          <p:cNvSpPr>
            <a:spLocks noChangeArrowheads="1"/>
          </p:cNvSpPr>
          <p:nvPr/>
        </p:nvSpPr>
        <p:spPr bwMode="auto">
          <a:xfrm>
            <a:off x="900113" y="2743200"/>
            <a:ext cx="1676400" cy="228600"/>
          </a:xfrm>
          <a:prstGeom prst="rect">
            <a:avLst/>
          </a:prstGeom>
          <a:solidFill>
            <a:schemeClr val="bg1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b="1"/>
              <a:t>REGGIO EMILIA</a:t>
            </a:r>
          </a:p>
        </p:txBody>
      </p:sp>
      <p:sp>
        <p:nvSpPr>
          <p:cNvPr id="1479686" name="Rectangle 6"/>
          <p:cNvSpPr>
            <a:spLocks noChangeArrowheads="1"/>
          </p:cNvSpPr>
          <p:nvPr/>
        </p:nvSpPr>
        <p:spPr bwMode="auto">
          <a:xfrm>
            <a:off x="3708400" y="2743200"/>
            <a:ext cx="2286000" cy="228600"/>
          </a:xfrm>
          <a:prstGeom prst="rect">
            <a:avLst/>
          </a:prstGeom>
          <a:solidFill>
            <a:schemeClr val="bg1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sz="1400" b="1"/>
              <a:t>PALESTRA COMUNALE</a:t>
            </a:r>
          </a:p>
        </p:txBody>
      </p:sp>
      <p:sp>
        <p:nvSpPr>
          <p:cNvPr id="1479687" name="Rectangle 7"/>
          <p:cNvSpPr>
            <a:spLocks noChangeArrowheads="1"/>
          </p:cNvSpPr>
          <p:nvPr/>
        </p:nvSpPr>
        <p:spPr bwMode="auto">
          <a:xfrm>
            <a:off x="6516688" y="2743200"/>
            <a:ext cx="1066800" cy="228600"/>
          </a:xfrm>
          <a:prstGeom prst="rect">
            <a:avLst/>
          </a:prstGeom>
          <a:solidFill>
            <a:schemeClr val="bg1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sz="1400" b="1"/>
              <a:t>31/03/2010</a:t>
            </a:r>
          </a:p>
        </p:txBody>
      </p:sp>
      <p:sp>
        <p:nvSpPr>
          <p:cNvPr id="1479688" name="Rectangle 8"/>
          <p:cNvSpPr>
            <a:spLocks noChangeArrowheads="1"/>
          </p:cNvSpPr>
          <p:nvPr/>
        </p:nvSpPr>
        <p:spPr bwMode="auto">
          <a:xfrm>
            <a:off x="8027988" y="2743200"/>
            <a:ext cx="914400" cy="228600"/>
          </a:xfrm>
          <a:prstGeom prst="rect">
            <a:avLst/>
          </a:prstGeom>
          <a:solidFill>
            <a:schemeClr val="bg1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b="1"/>
              <a:t>21.45</a:t>
            </a:r>
          </a:p>
        </p:txBody>
      </p:sp>
      <p:sp>
        <p:nvSpPr>
          <p:cNvPr id="1479689" name="Rectangle 9"/>
          <p:cNvSpPr>
            <a:spLocks noChangeArrowheads="1"/>
          </p:cNvSpPr>
          <p:nvPr/>
        </p:nvSpPr>
        <p:spPr bwMode="auto">
          <a:xfrm>
            <a:off x="1619250" y="3124200"/>
            <a:ext cx="914400" cy="228600"/>
          </a:xfrm>
          <a:prstGeom prst="rect">
            <a:avLst/>
          </a:prstGeom>
          <a:solidFill>
            <a:schemeClr val="bg1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b="1"/>
              <a:t>ROSSI</a:t>
            </a:r>
          </a:p>
        </p:txBody>
      </p:sp>
      <p:sp>
        <p:nvSpPr>
          <p:cNvPr id="1479690" name="Rectangle 10"/>
          <p:cNvSpPr>
            <a:spLocks noChangeArrowheads="1"/>
          </p:cNvSpPr>
          <p:nvPr/>
        </p:nvSpPr>
        <p:spPr bwMode="auto">
          <a:xfrm>
            <a:off x="5940425" y="3124200"/>
            <a:ext cx="1066800" cy="228600"/>
          </a:xfrm>
          <a:prstGeom prst="rect">
            <a:avLst/>
          </a:prstGeom>
          <a:solidFill>
            <a:schemeClr val="bg1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b="1"/>
              <a:t>BIANCHI</a:t>
            </a:r>
          </a:p>
        </p:txBody>
      </p:sp>
      <p:sp>
        <p:nvSpPr>
          <p:cNvPr id="1479691" name="Line 11"/>
          <p:cNvSpPr>
            <a:spLocks noChangeShapeType="1"/>
          </p:cNvSpPr>
          <p:nvPr/>
        </p:nvSpPr>
        <p:spPr bwMode="auto">
          <a:xfrm>
            <a:off x="2700338" y="2362200"/>
            <a:ext cx="215900" cy="288925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479692" name="Line 12"/>
          <p:cNvSpPr>
            <a:spLocks noChangeShapeType="1"/>
          </p:cNvSpPr>
          <p:nvPr/>
        </p:nvSpPr>
        <p:spPr bwMode="auto">
          <a:xfrm flipH="1">
            <a:off x="2700338" y="2362200"/>
            <a:ext cx="215900" cy="288925"/>
          </a:xfrm>
          <a:prstGeom prst="line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  <p:graphicFrame>
        <p:nvGraphicFramePr>
          <p:cNvPr id="1479694" name="Object 14"/>
          <p:cNvGraphicFramePr>
            <a:graphicFrameLocks noChangeAspect="1"/>
          </p:cNvGraphicFramePr>
          <p:nvPr/>
        </p:nvGraphicFramePr>
        <p:xfrm>
          <a:off x="457200" y="3733800"/>
          <a:ext cx="8305800" cy="251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magine bitmap" r:id="rId5" imgW="6792273" imgH="2057143" progId="PBrush">
                  <p:embed/>
                </p:oleObj>
              </mc:Choice>
              <mc:Fallback>
                <p:oleObj name="Immagine bitmap" r:id="rId5" imgW="6792273" imgH="2057143" progId="PBrush">
                  <p:embed/>
                  <p:pic>
                    <p:nvPicPr>
                      <p:cNvPr id="0" name="Picture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3733800"/>
                        <a:ext cx="8305800" cy="251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79695" name="Line 15"/>
          <p:cNvSpPr>
            <a:spLocks noChangeShapeType="1"/>
          </p:cNvSpPr>
          <p:nvPr/>
        </p:nvSpPr>
        <p:spPr bwMode="auto">
          <a:xfrm flipV="1">
            <a:off x="2057400" y="1905000"/>
            <a:ext cx="152400" cy="3810000"/>
          </a:xfrm>
          <a:prstGeom prst="line">
            <a:avLst/>
          </a:prstGeom>
          <a:noFill/>
          <a:ln w="4445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479696" name="Line 16"/>
          <p:cNvSpPr>
            <a:spLocks noChangeShapeType="1"/>
          </p:cNvSpPr>
          <p:nvPr/>
        </p:nvSpPr>
        <p:spPr bwMode="auto">
          <a:xfrm flipV="1">
            <a:off x="1752600" y="2209800"/>
            <a:ext cx="2286000" cy="3429000"/>
          </a:xfrm>
          <a:prstGeom prst="line">
            <a:avLst/>
          </a:prstGeom>
          <a:noFill/>
          <a:ln w="4445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479697" name="Line 17"/>
          <p:cNvSpPr>
            <a:spLocks noChangeShapeType="1"/>
          </p:cNvSpPr>
          <p:nvPr/>
        </p:nvSpPr>
        <p:spPr bwMode="auto">
          <a:xfrm flipH="1" flipV="1">
            <a:off x="2667000" y="2895600"/>
            <a:ext cx="3429000" cy="2819400"/>
          </a:xfrm>
          <a:prstGeom prst="line">
            <a:avLst/>
          </a:prstGeom>
          <a:noFill/>
          <a:ln w="4445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479698" name="Line 18"/>
          <p:cNvSpPr>
            <a:spLocks noChangeShapeType="1"/>
          </p:cNvSpPr>
          <p:nvPr/>
        </p:nvSpPr>
        <p:spPr bwMode="auto">
          <a:xfrm flipH="1" flipV="1">
            <a:off x="4419600" y="2971800"/>
            <a:ext cx="533400" cy="2667000"/>
          </a:xfrm>
          <a:prstGeom prst="line">
            <a:avLst/>
          </a:prstGeom>
          <a:noFill/>
          <a:ln w="4445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479699" name="Line 19"/>
          <p:cNvSpPr>
            <a:spLocks noChangeShapeType="1"/>
          </p:cNvSpPr>
          <p:nvPr/>
        </p:nvSpPr>
        <p:spPr bwMode="auto">
          <a:xfrm flipV="1">
            <a:off x="1143000" y="2971800"/>
            <a:ext cx="5715000" cy="2667000"/>
          </a:xfrm>
          <a:prstGeom prst="line">
            <a:avLst/>
          </a:prstGeom>
          <a:noFill/>
          <a:ln w="4445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479700" name="Line 20"/>
          <p:cNvSpPr>
            <a:spLocks noChangeShapeType="1"/>
          </p:cNvSpPr>
          <p:nvPr/>
        </p:nvSpPr>
        <p:spPr bwMode="auto">
          <a:xfrm flipV="1">
            <a:off x="1143000" y="2971800"/>
            <a:ext cx="7315200" cy="2895600"/>
          </a:xfrm>
          <a:prstGeom prst="line">
            <a:avLst/>
          </a:prstGeom>
          <a:noFill/>
          <a:ln w="4445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479701" name="Line 21"/>
          <p:cNvSpPr>
            <a:spLocks noChangeShapeType="1"/>
          </p:cNvSpPr>
          <p:nvPr/>
        </p:nvSpPr>
        <p:spPr bwMode="auto">
          <a:xfrm flipH="1" flipV="1">
            <a:off x="2286000" y="3429000"/>
            <a:ext cx="228600" cy="2209800"/>
          </a:xfrm>
          <a:prstGeom prst="line">
            <a:avLst/>
          </a:prstGeom>
          <a:noFill/>
          <a:ln w="4445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479702" name="Line 22"/>
          <p:cNvSpPr>
            <a:spLocks noChangeShapeType="1"/>
          </p:cNvSpPr>
          <p:nvPr/>
        </p:nvSpPr>
        <p:spPr bwMode="auto">
          <a:xfrm flipV="1">
            <a:off x="2819400" y="3429000"/>
            <a:ext cx="3581400" cy="2438400"/>
          </a:xfrm>
          <a:prstGeom prst="line">
            <a:avLst/>
          </a:prstGeom>
          <a:noFill/>
          <a:ln w="4445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79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79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796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796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79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79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4796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79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479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4796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79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479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1479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479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4796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7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479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4796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7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479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147969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7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4" dur="500"/>
                                        <p:tgtEl>
                                          <p:spTgt spid="1479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14797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7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479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14797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7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9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1479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14797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47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1479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9693" grpId="0" animBg="1" autoUpdateAnimBg="0"/>
      <p:bldP spid="1479683" grpId="0" animBg="1" autoUpdateAnimBg="0"/>
      <p:bldP spid="1479684" grpId="0" animBg="1" autoUpdateAnimBg="0"/>
      <p:bldP spid="1479685" grpId="0" animBg="1" autoUpdateAnimBg="0"/>
      <p:bldP spid="1479686" grpId="0" animBg="1" autoUpdateAnimBg="0"/>
      <p:bldP spid="1479687" grpId="0" animBg="1" autoUpdateAnimBg="0"/>
      <p:bldP spid="1479688" grpId="0" animBg="1" autoUpdateAnimBg="0"/>
      <p:bldP spid="1479689" grpId="0" animBg="1" autoUpdateAnimBg="0"/>
      <p:bldP spid="1479690" grpId="0" animBg="1" autoUpdateAnimBg="0"/>
      <p:bldP spid="1479691" grpId="0" animBg="1"/>
      <p:bldP spid="1479692" grpId="0" animBg="1"/>
      <p:bldP spid="1479695" grpId="0" animBg="1"/>
      <p:bldP spid="1479696" grpId="0" animBg="1"/>
      <p:bldP spid="1479697" grpId="0" animBg="1"/>
      <p:bldP spid="1479698" grpId="0" animBg="1"/>
      <p:bldP spid="1479699" grpId="0" animBg="1"/>
      <p:bldP spid="1479700" grpId="0" animBg="1"/>
      <p:bldP spid="1479701" grpId="0" animBg="1"/>
      <p:bldP spid="147970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RICCARDO ARMELLINO</a:t>
            </a:r>
          </a:p>
        </p:txBody>
      </p:sp>
      <p:graphicFrame>
        <p:nvGraphicFramePr>
          <p:cNvPr id="1481731" name="Object 3"/>
          <p:cNvGraphicFramePr>
            <a:graphicFrameLocks noChangeAspect="1"/>
          </p:cNvGraphicFramePr>
          <p:nvPr/>
        </p:nvGraphicFramePr>
        <p:xfrm>
          <a:off x="1695450" y="0"/>
          <a:ext cx="57531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magine bitmap" r:id="rId2" imgW="4866667" imgH="5800000" progId="PBrush">
                  <p:embed/>
                </p:oleObj>
              </mc:Choice>
              <mc:Fallback>
                <p:oleObj name="Immagine bitmap" r:id="rId2" imgW="4866667" imgH="5800000" progId="PBrush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5450" y="0"/>
                        <a:ext cx="57531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4038600" cy="1676400"/>
          </a:xfrm>
        </p:spPr>
        <p:txBody>
          <a:bodyPr/>
          <a:lstStyle/>
          <a:p>
            <a:r>
              <a:rPr lang="it-IT" sz="3600" b="1" dirty="0">
                <a:latin typeface="Franklin Gothic Heavy" pitchFamily="34" charset="0"/>
              </a:rPr>
              <a:t>COMPILAZIONE “SQUADRE”</a:t>
            </a:r>
          </a:p>
        </p:txBody>
      </p:sp>
      <p:graphicFrame>
        <p:nvGraphicFramePr>
          <p:cNvPr id="389124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4370388" y="747713"/>
          <a:ext cx="4448175" cy="5275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6716160" imgH="7953840" progId="Excel.Sheet.8">
                  <p:embed/>
                </p:oleObj>
              </mc:Choice>
              <mc:Fallback>
                <p:oleObj name="Foglio di lavoro" r:id="rId3" imgW="6716160" imgH="795384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70388" y="747713"/>
                        <a:ext cx="4448175" cy="5275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9125" name="Rectangle 1029"/>
          <p:cNvSpPr>
            <a:spLocks noChangeArrowheads="1"/>
          </p:cNvSpPr>
          <p:nvPr/>
        </p:nvSpPr>
        <p:spPr bwMode="auto">
          <a:xfrm>
            <a:off x="228600" y="2514600"/>
            <a:ext cx="40386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r>
              <a:rPr kumimoji="0" lang="it-IT" sz="3200">
                <a:solidFill>
                  <a:schemeClr val="tx2"/>
                </a:solidFill>
                <a:latin typeface="Tahoma" pitchFamily="34" charset="0"/>
              </a:rPr>
              <a:t>Vengono inseriti i nomi delle squadre, i giocatori, i liberi se presenti, e tutti i tesserati ammessi in panchina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1979712" y="332656"/>
          <a:ext cx="5157788" cy="5961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6716160" imgH="7762680" progId="Excel.Sheet.8">
                  <p:embed/>
                </p:oleObj>
              </mc:Choice>
              <mc:Fallback>
                <p:oleObj name="Foglio di lavoro" r:id="rId3" imgW="6716160" imgH="776268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332656"/>
                        <a:ext cx="5157788" cy="5961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415" name="Oval 55"/>
          <p:cNvSpPr>
            <a:spLocks noChangeArrowheads="1"/>
          </p:cNvSpPr>
          <p:nvPr/>
        </p:nvSpPr>
        <p:spPr bwMode="auto">
          <a:xfrm>
            <a:off x="4572000" y="1052736"/>
            <a:ext cx="360362" cy="287337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5411" name="Oval 51"/>
          <p:cNvSpPr>
            <a:spLocks noChangeArrowheads="1"/>
          </p:cNvSpPr>
          <p:nvPr/>
        </p:nvSpPr>
        <p:spPr bwMode="auto">
          <a:xfrm>
            <a:off x="2051050" y="1052513"/>
            <a:ext cx="360363" cy="287337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-180528" y="476672"/>
            <a:ext cx="205172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SzPct val="90000"/>
              <a:buFontTx/>
              <a:buBlip>
                <a:blip r:embed="rId5"/>
              </a:buBlip>
            </a:pPr>
            <a:r>
              <a:rPr kumimoji="0" lang="it-IT" sz="1400" b="1" dirty="0">
                <a:solidFill>
                  <a:schemeClr val="bg2">
                    <a:lumMod val="10000"/>
                  </a:schemeClr>
                </a:solidFill>
                <a:latin typeface="Tahoma" pitchFamily="34" charset="0"/>
              </a:rPr>
              <a:t>NOME SQUADRE 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79512" y="1052736"/>
            <a:ext cx="1752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400" b="1" dirty="0">
                <a:solidFill>
                  <a:schemeClr val="bg2">
                    <a:lumMod val="10000"/>
                  </a:schemeClr>
                </a:solidFill>
                <a:latin typeface="Tahoma" pitchFamily="34" charset="0"/>
              </a:rPr>
              <a:t>NOME CAPITANO</a:t>
            </a: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251520" y="3717032"/>
            <a:ext cx="1752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400" b="1" dirty="0">
                <a:solidFill>
                  <a:schemeClr val="bg2">
                    <a:lumMod val="10000"/>
                  </a:schemeClr>
                </a:solidFill>
                <a:latin typeface="Tahoma" pitchFamily="34" charset="0"/>
              </a:rPr>
              <a:t>NOME LIBERO</a:t>
            </a: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250825" y="4292600"/>
            <a:ext cx="1581150" cy="139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chemeClr val="bg2">
                    <a:lumMod val="10000"/>
                  </a:schemeClr>
                </a:solidFill>
                <a:latin typeface="Tahoma" pitchFamily="34" charset="0"/>
              </a:rPr>
              <a:t>	</a:t>
            </a:r>
            <a:r>
              <a:rPr kumimoji="0" lang="it-IT" sz="1400" b="1" dirty="0">
                <a:solidFill>
                  <a:schemeClr val="bg2">
                    <a:lumMod val="10000"/>
                  </a:schemeClr>
                </a:solidFill>
                <a:latin typeface="Tahoma" pitchFamily="34" charset="0"/>
              </a:rPr>
              <a:t>NOME TESSERATI AMMESSI IN PANCHINA</a:t>
            </a: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2483768" y="1052736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Cavallo Paola</a:t>
            </a:r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4953000" y="10668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Puledro Fulvia</a:t>
            </a:r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2438400" y="37338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Bergomi Anna L1</a:t>
            </a:r>
          </a:p>
        </p:txBody>
      </p:sp>
      <p:sp>
        <p:nvSpPr>
          <p:cNvPr id="15371" name="Rectangle 11"/>
          <p:cNvSpPr>
            <a:spLocks noChangeArrowheads="1"/>
          </p:cNvSpPr>
          <p:nvPr/>
        </p:nvSpPr>
        <p:spPr bwMode="auto">
          <a:xfrm>
            <a:off x="5029200" y="37338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Montali Silvia L1</a:t>
            </a:r>
          </a:p>
        </p:txBody>
      </p:sp>
      <p:sp>
        <p:nvSpPr>
          <p:cNvPr id="15372" name="Rectangle 12"/>
          <p:cNvSpPr>
            <a:spLocks noChangeArrowheads="1"/>
          </p:cNvSpPr>
          <p:nvPr/>
        </p:nvSpPr>
        <p:spPr bwMode="auto">
          <a:xfrm>
            <a:off x="2133600" y="43434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Tristezza Anna</a:t>
            </a:r>
          </a:p>
        </p:txBody>
      </p:sp>
      <p:sp>
        <p:nvSpPr>
          <p:cNvPr id="15373" name="Rectangle 13"/>
          <p:cNvSpPr>
            <a:spLocks noChangeArrowheads="1"/>
          </p:cNvSpPr>
          <p:nvPr/>
        </p:nvSpPr>
        <p:spPr bwMode="auto">
          <a:xfrm>
            <a:off x="2133600" y="45720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Felicità Bruno</a:t>
            </a:r>
          </a:p>
        </p:txBody>
      </p:sp>
      <p:sp>
        <p:nvSpPr>
          <p:cNvPr id="15374" name="Rectangle 14"/>
          <p:cNvSpPr>
            <a:spLocks noChangeArrowheads="1"/>
          </p:cNvSpPr>
          <p:nvPr/>
        </p:nvSpPr>
        <p:spPr bwMode="auto">
          <a:xfrm>
            <a:off x="2209800" y="51816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Incertezza Vito</a:t>
            </a:r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4932040" y="4365104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Tristezza Bruno</a:t>
            </a:r>
          </a:p>
        </p:txBody>
      </p:sp>
      <p:sp>
        <p:nvSpPr>
          <p:cNvPr id="15376" name="Rectangle 16"/>
          <p:cNvSpPr>
            <a:spLocks noChangeArrowheads="1"/>
          </p:cNvSpPr>
          <p:nvPr/>
        </p:nvSpPr>
        <p:spPr bwMode="auto">
          <a:xfrm>
            <a:off x="4932040" y="4797152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Slogatura Fabio</a:t>
            </a:r>
          </a:p>
        </p:txBody>
      </p:sp>
      <p:sp>
        <p:nvSpPr>
          <p:cNvPr id="15377" name="Rectangle 17"/>
          <p:cNvSpPr>
            <a:spLocks noChangeArrowheads="1"/>
          </p:cNvSpPr>
          <p:nvPr/>
        </p:nvSpPr>
        <p:spPr bwMode="auto">
          <a:xfrm>
            <a:off x="4932040" y="5013176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Condotta Fabio</a:t>
            </a:r>
          </a:p>
        </p:txBody>
      </p:sp>
      <p:sp>
        <p:nvSpPr>
          <p:cNvPr id="15379" name="Rectangle 19"/>
          <p:cNvSpPr>
            <a:spLocks noChangeArrowheads="1"/>
          </p:cNvSpPr>
          <p:nvPr/>
        </p:nvSpPr>
        <p:spPr bwMode="auto">
          <a:xfrm>
            <a:off x="1979712" y="3717032"/>
            <a:ext cx="457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10</a:t>
            </a:r>
          </a:p>
        </p:txBody>
      </p:sp>
      <p:sp>
        <p:nvSpPr>
          <p:cNvPr id="15380" name="Rectangle 20"/>
          <p:cNvSpPr>
            <a:spLocks noChangeArrowheads="1"/>
          </p:cNvSpPr>
          <p:nvPr/>
        </p:nvSpPr>
        <p:spPr bwMode="auto">
          <a:xfrm>
            <a:off x="4499992" y="1052736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17</a:t>
            </a:r>
          </a:p>
        </p:txBody>
      </p:sp>
      <p:sp>
        <p:nvSpPr>
          <p:cNvPr id="15381" name="Rectangle 21"/>
          <p:cNvSpPr>
            <a:spLocks noChangeArrowheads="1"/>
          </p:cNvSpPr>
          <p:nvPr/>
        </p:nvSpPr>
        <p:spPr bwMode="auto">
          <a:xfrm>
            <a:off x="4499992" y="3717032"/>
            <a:ext cx="45720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23</a:t>
            </a:r>
          </a:p>
        </p:txBody>
      </p:sp>
      <p:sp>
        <p:nvSpPr>
          <p:cNvPr id="15382" name="Rectangle 22"/>
          <p:cNvSpPr>
            <a:spLocks noChangeArrowheads="1"/>
          </p:cNvSpPr>
          <p:nvPr/>
        </p:nvSpPr>
        <p:spPr bwMode="auto">
          <a:xfrm>
            <a:off x="5105400" y="533400"/>
            <a:ext cx="1295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BIANCHI</a:t>
            </a:r>
          </a:p>
        </p:txBody>
      </p:sp>
      <p:sp>
        <p:nvSpPr>
          <p:cNvPr id="15384" name="Rectangle 24"/>
          <p:cNvSpPr>
            <a:spLocks noChangeArrowheads="1"/>
          </p:cNvSpPr>
          <p:nvPr/>
        </p:nvSpPr>
        <p:spPr bwMode="auto">
          <a:xfrm>
            <a:off x="2819400" y="527050"/>
            <a:ext cx="124777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ROSSI</a:t>
            </a:r>
          </a:p>
        </p:txBody>
      </p:sp>
      <p:sp>
        <p:nvSpPr>
          <p:cNvPr id="15386" name="Rectangle 26"/>
          <p:cNvSpPr>
            <a:spLocks noChangeArrowheads="1"/>
          </p:cNvSpPr>
          <p:nvPr/>
        </p:nvSpPr>
        <p:spPr bwMode="auto">
          <a:xfrm>
            <a:off x="2411760" y="234888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Ponte Silvia</a:t>
            </a:r>
          </a:p>
        </p:txBody>
      </p:sp>
      <p:sp>
        <p:nvSpPr>
          <p:cNvPr id="15387" name="Rectangle 27"/>
          <p:cNvSpPr>
            <a:spLocks noChangeArrowheads="1"/>
          </p:cNvSpPr>
          <p:nvPr/>
        </p:nvSpPr>
        <p:spPr bwMode="auto">
          <a:xfrm>
            <a:off x="2411760" y="2132856"/>
            <a:ext cx="2057400" cy="30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 err="1">
                <a:solidFill>
                  <a:srgbClr val="C00637"/>
                </a:solidFill>
                <a:latin typeface="Tahoma" pitchFamily="34" charset="0"/>
              </a:rPr>
              <a:t>Ruggi</a:t>
            </a: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 Antonella</a:t>
            </a:r>
          </a:p>
        </p:txBody>
      </p:sp>
      <p:sp>
        <p:nvSpPr>
          <p:cNvPr id="15388" name="Rectangle 28"/>
          <p:cNvSpPr>
            <a:spLocks noChangeArrowheads="1"/>
          </p:cNvSpPr>
          <p:nvPr/>
        </p:nvSpPr>
        <p:spPr bwMode="auto">
          <a:xfrm>
            <a:off x="2438400" y="19050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Lady Silvia</a:t>
            </a:r>
          </a:p>
        </p:txBody>
      </p:sp>
      <p:sp>
        <p:nvSpPr>
          <p:cNvPr id="15389" name="Rectangle 29"/>
          <p:cNvSpPr>
            <a:spLocks noChangeArrowheads="1"/>
          </p:cNvSpPr>
          <p:nvPr/>
        </p:nvSpPr>
        <p:spPr bwMode="auto">
          <a:xfrm>
            <a:off x="2411760" y="1700808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Falcao Silvia</a:t>
            </a:r>
          </a:p>
        </p:txBody>
      </p:sp>
      <p:sp>
        <p:nvSpPr>
          <p:cNvPr id="15390" name="Rectangle 30"/>
          <p:cNvSpPr>
            <a:spLocks noChangeArrowheads="1"/>
          </p:cNvSpPr>
          <p:nvPr/>
        </p:nvSpPr>
        <p:spPr bwMode="auto">
          <a:xfrm>
            <a:off x="2411760" y="1484784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Santa Silvia</a:t>
            </a:r>
          </a:p>
        </p:txBody>
      </p:sp>
      <p:sp>
        <p:nvSpPr>
          <p:cNvPr id="15391" name="Rectangle 31"/>
          <p:cNvSpPr>
            <a:spLocks noChangeArrowheads="1"/>
          </p:cNvSpPr>
          <p:nvPr/>
        </p:nvSpPr>
        <p:spPr bwMode="auto">
          <a:xfrm>
            <a:off x="2438400" y="12954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Conti Carla</a:t>
            </a:r>
          </a:p>
        </p:txBody>
      </p:sp>
      <p:sp>
        <p:nvSpPr>
          <p:cNvPr id="15393" name="Rectangle 33"/>
          <p:cNvSpPr>
            <a:spLocks noChangeArrowheads="1"/>
          </p:cNvSpPr>
          <p:nvPr/>
        </p:nvSpPr>
        <p:spPr bwMode="auto">
          <a:xfrm>
            <a:off x="1979712" y="2132856"/>
            <a:ext cx="53340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14</a:t>
            </a:r>
          </a:p>
        </p:txBody>
      </p:sp>
      <p:sp>
        <p:nvSpPr>
          <p:cNvPr id="15394" name="Rectangle 34"/>
          <p:cNvSpPr>
            <a:spLocks noChangeArrowheads="1"/>
          </p:cNvSpPr>
          <p:nvPr/>
        </p:nvSpPr>
        <p:spPr bwMode="auto">
          <a:xfrm>
            <a:off x="4499992" y="2348880"/>
            <a:ext cx="533400" cy="318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11</a:t>
            </a:r>
          </a:p>
        </p:txBody>
      </p:sp>
      <p:sp>
        <p:nvSpPr>
          <p:cNvPr id="15395" name="Rectangle 35"/>
          <p:cNvSpPr>
            <a:spLocks noChangeArrowheads="1"/>
          </p:cNvSpPr>
          <p:nvPr/>
        </p:nvSpPr>
        <p:spPr bwMode="auto">
          <a:xfrm>
            <a:off x="4572000" y="1905000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8</a:t>
            </a:r>
          </a:p>
        </p:txBody>
      </p:sp>
      <p:sp>
        <p:nvSpPr>
          <p:cNvPr id="15396" name="Rectangle 36"/>
          <p:cNvSpPr>
            <a:spLocks noChangeArrowheads="1"/>
          </p:cNvSpPr>
          <p:nvPr/>
        </p:nvSpPr>
        <p:spPr bwMode="auto">
          <a:xfrm>
            <a:off x="2008188" y="1676400"/>
            <a:ext cx="5064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1</a:t>
            </a:r>
          </a:p>
        </p:txBody>
      </p:sp>
      <p:sp>
        <p:nvSpPr>
          <p:cNvPr id="15397" name="Rectangle 37"/>
          <p:cNvSpPr>
            <a:spLocks noChangeArrowheads="1"/>
          </p:cNvSpPr>
          <p:nvPr/>
        </p:nvSpPr>
        <p:spPr bwMode="auto">
          <a:xfrm>
            <a:off x="2051720" y="1484784"/>
            <a:ext cx="381000" cy="25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6</a:t>
            </a:r>
          </a:p>
        </p:txBody>
      </p:sp>
      <p:sp>
        <p:nvSpPr>
          <p:cNvPr id="15398" name="Rectangle 38"/>
          <p:cNvSpPr>
            <a:spLocks noChangeArrowheads="1"/>
          </p:cNvSpPr>
          <p:nvPr/>
        </p:nvSpPr>
        <p:spPr bwMode="auto">
          <a:xfrm>
            <a:off x="2030413" y="1295400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5</a:t>
            </a:r>
          </a:p>
        </p:txBody>
      </p:sp>
      <p:sp>
        <p:nvSpPr>
          <p:cNvPr id="15399" name="Rectangle 39"/>
          <p:cNvSpPr>
            <a:spLocks noChangeArrowheads="1"/>
          </p:cNvSpPr>
          <p:nvPr/>
        </p:nvSpPr>
        <p:spPr bwMode="auto">
          <a:xfrm>
            <a:off x="4932040" y="1484784"/>
            <a:ext cx="2057400" cy="32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Coda Silvia</a:t>
            </a:r>
          </a:p>
        </p:txBody>
      </p:sp>
      <p:sp>
        <p:nvSpPr>
          <p:cNvPr id="15400" name="Rectangle 40"/>
          <p:cNvSpPr>
            <a:spLocks noChangeArrowheads="1"/>
          </p:cNvSpPr>
          <p:nvPr/>
        </p:nvSpPr>
        <p:spPr bwMode="auto">
          <a:xfrm>
            <a:off x="4932040" y="1700808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Bianchi Carla</a:t>
            </a:r>
          </a:p>
        </p:txBody>
      </p:sp>
      <p:sp>
        <p:nvSpPr>
          <p:cNvPr id="15401" name="Rectangle 41"/>
          <p:cNvSpPr>
            <a:spLocks noChangeArrowheads="1"/>
          </p:cNvSpPr>
          <p:nvPr/>
        </p:nvSpPr>
        <p:spPr bwMode="auto">
          <a:xfrm>
            <a:off x="4953000" y="1905000"/>
            <a:ext cx="2286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Arcobaleno Franca</a:t>
            </a:r>
          </a:p>
        </p:txBody>
      </p:sp>
      <p:sp>
        <p:nvSpPr>
          <p:cNvPr id="15402" name="Rectangle 42"/>
          <p:cNvSpPr>
            <a:spLocks noChangeArrowheads="1"/>
          </p:cNvSpPr>
          <p:nvPr/>
        </p:nvSpPr>
        <p:spPr bwMode="auto">
          <a:xfrm>
            <a:off x="4932040" y="2132856"/>
            <a:ext cx="2057400" cy="236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Azzurri Silvia</a:t>
            </a:r>
          </a:p>
        </p:txBody>
      </p:sp>
      <p:sp>
        <p:nvSpPr>
          <p:cNvPr id="15403" name="Rectangle 43"/>
          <p:cNvSpPr>
            <a:spLocks noChangeArrowheads="1"/>
          </p:cNvSpPr>
          <p:nvPr/>
        </p:nvSpPr>
        <p:spPr bwMode="auto">
          <a:xfrm>
            <a:off x="5004048" y="234888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500" b="1" dirty="0">
                <a:solidFill>
                  <a:srgbClr val="C00637"/>
                </a:solidFill>
                <a:latin typeface="Tahoma" pitchFamily="34" charset="0"/>
              </a:rPr>
              <a:t>Violi Silvia</a:t>
            </a:r>
          </a:p>
        </p:txBody>
      </p:sp>
      <p:sp>
        <p:nvSpPr>
          <p:cNvPr id="15404" name="Rectangle 44"/>
          <p:cNvSpPr>
            <a:spLocks noChangeArrowheads="1"/>
          </p:cNvSpPr>
          <p:nvPr/>
        </p:nvSpPr>
        <p:spPr bwMode="auto">
          <a:xfrm>
            <a:off x="4953000" y="1268413"/>
            <a:ext cx="2057400" cy="288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Rossi Silvia</a:t>
            </a:r>
          </a:p>
        </p:txBody>
      </p:sp>
      <p:sp>
        <p:nvSpPr>
          <p:cNvPr id="15405" name="Rectangle 45"/>
          <p:cNvSpPr>
            <a:spLocks noChangeArrowheads="1"/>
          </p:cNvSpPr>
          <p:nvPr/>
        </p:nvSpPr>
        <p:spPr bwMode="auto">
          <a:xfrm>
            <a:off x="4572000" y="1268760"/>
            <a:ext cx="381000" cy="30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5</a:t>
            </a:r>
          </a:p>
        </p:txBody>
      </p:sp>
      <p:sp>
        <p:nvSpPr>
          <p:cNvPr id="15406" name="Rectangle 46"/>
          <p:cNvSpPr>
            <a:spLocks noChangeArrowheads="1"/>
          </p:cNvSpPr>
          <p:nvPr/>
        </p:nvSpPr>
        <p:spPr bwMode="auto">
          <a:xfrm>
            <a:off x="4572000" y="1484784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6</a:t>
            </a:r>
          </a:p>
        </p:txBody>
      </p:sp>
      <p:sp>
        <p:nvSpPr>
          <p:cNvPr id="15407" name="Rectangle 47"/>
          <p:cNvSpPr>
            <a:spLocks noChangeArrowheads="1"/>
          </p:cNvSpPr>
          <p:nvPr/>
        </p:nvSpPr>
        <p:spPr bwMode="auto">
          <a:xfrm>
            <a:off x="4495800" y="1676400"/>
            <a:ext cx="457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14</a:t>
            </a:r>
          </a:p>
        </p:txBody>
      </p:sp>
      <p:sp>
        <p:nvSpPr>
          <p:cNvPr id="15408" name="Rectangle 48"/>
          <p:cNvSpPr>
            <a:spLocks noChangeArrowheads="1"/>
          </p:cNvSpPr>
          <p:nvPr/>
        </p:nvSpPr>
        <p:spPr bwMode="auto">
          <a:xfrm>
            <a:off x="1979712" y="1916832"/>
            <a:ext cx="45720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16</a:t>
            </a:r>
          </a:p>
        </p:txBody>
      </p:sp>
      <p:sp>
        <p:nvSpPr>
          <p:cNvPr id="15409" name="Rectangle 49"/>
          <p:cNvSpPr>
            <a:spLocks noChangeArrowheads="1"/>
          </p:cNvSpPr>
          <p:nvPr/>
        </p:nvSpPr>
        <p:spPr bwMode="auto">
          <a:xfrm>
            <a:off x="4499992" y="2132856"/>
            <a:ext cx="45720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20</a:t>
            </a:r>
          </a:p>
        </p:txBody>
      </p:sp>
      <p:sp>
        <p:nvSpPr>
          <p:cNvPr id="15410" name="Rectangle 50"/>
          <p:cNvSpPr>
            <a:spLocks noChangeArrowheads="1"/>
          </p:cNvSpPr>
          <p:nvPr/>
        </p:nvSpPr>
        <p:spPr bwMode="auto">
          <a:xfrm>
            <a:off x="1979712" y="2348880"/>
            <a:ext cx="533400" cy="35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15</a:t>
            </a:r>
          </a:p>
        </p:txBody>
      </p:sp>
      <p:sp>
        <p:nvSpPr>
          <p:cNvPr id="15416" name="Rectangle 56"/>
          <p:cNvSpPr>
            <a:spLocks noChangeArrowheads="1"/>
          </p:cNvSpPr>
          <p:nvPr/>
        </p:nvSpPr>
        <p:spPr bwMode="auto">
          <a:xfrm>
            <a:off x="2514600" y="39624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Pazzini Anna L2</a:t>
            </a:r>
          </a:p>
        </p:txBody>
      </p:sp>
      <p:sp>
        <p:nvSpPr>
          <p:cNvPr id="15417" name="Rectangle 57"/>
          <p:cNvSpPr>
            <a:spLocks noChangeArrowheads="1"/>
          </p:cNvSpPr>
          <p:nvPr/>
        </p:nvSpPr>
        <p:spPr bwMode="auto">
          <a:xfrm>
            <a:off x="1979712" y="3933056"/>
            <a:ext cx="457200" cy="338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04</a:t>
            </a:r>
          </a:p>
        </p:txBody>
      </p:sp>
      <p:sp>
        <p:nvSpPr>
          <p:cNvPr id="15418" name="Rectangle 58"/>
          <p:cNvSpPr>
            <a:spLocks noChangeArrowheads="1"/>
          </p:cNvSpPr>
          <p:nvPr/>
        </p:nvSpPr>
        <p:spPr bwMode="auto">
          <a:xfrm>
            <a:off x="4499992" y="2564904"/>
            <a:ext cx="533400" cy="330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30</a:t>
            </a:r>
          </a:p>
        </p:txBody>
      </p:sp>
      <p:sp>
        <p:nvSpPr>
          <p:cNvPr id="15419" name="Rectangle 59"/>
          <p:cNvSpPr>
            <a:spLocks noChangeArrowheads="1"/>
          </p:cNvSpPr>
          <p:nvPr/>
        </p:nvSpPr>
        <p:spPr bwMode="auto">
          <a:xfrm>
            <a:off x="4953000" y="25146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Santi Sara</a:t>
            </a:r>
          </a:p>
        </p:txBody>
      </p:sp>
      <p:sp>
        <p:nvSpPr>
          <p:cNvPr id="15420" name="Rectangle 60"/>
          <p:cNvSpPr>
            <a:spLocks noChangeArrowheads="1"/>
          </p:cNvSpPr>
          <p:nvPr/>
        </p:nvSpPr>
        <p:spPr bwMode="auto">
          <a:xfrm>
            <a:off x="4499992" y="2780928"/>
            <a:ext cx="533400" cy="3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25</a:t>
            </a:r>
          </a:p>
        </p:txBody>
      </p:sp>
      <p:sp>
        <p:nvSpPr>
          <p:cNvPr id="15421" name="Rectangle 61"/>
          <p:cNvSpPr>
            <a:spLocks noChangeArrowheads="1"/>
          </p:cNvSpPr>
          <p:nvPr/>
        </p:nvSpPr>
        <p:spPr bwMode="auto">
          <a:xfrm>
            <a:off x="4953000" y="27432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Santi Giulia</a:t>
            </a:r>
          </a:p>
        </p:txBody>
      </p:sp>
      <p:sp>
        <p:nvSpPr>
          <p:cNvPr id="15378" name="Rectangle 18"/>
          <p:cNvSpPr>
            <a:spLocks noChangeArrowheads="1"/>
          </p:cNvSpPr>
          <p:nvPr/>
        </p:nvSpPr>
        <p:spPr bwMode="auto">
          <a:xfrm>
            <a:off x="1979712" y="1052736"/>
            <a:ext cx="533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20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57" name="Rectangle 1037"/>
          <p:cNvSpPr>
            <a:spLocks noChangeArrowheads="1"/>
          </p:cNvSpPr>
          <p:nvPr/>
        </p:nvSpPr>
        <p:spPr bwMode="auto">
          <a:xfrm>
            <a:off x="4355976" y="4869160"/>
            <a:ext cx="792162" cy="21602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it-IT" b="1" dirty="0"/>
              <a:t>RE</a:t>
            </a:r>
          </a:p>
        </p:txBody>
      </p:sp>
      <p:sp>
        <p:nvSpPr>
          <p:cNvPr id="390155" name="Rectangle 1035"/>
          <p:cNvSpPr>
            <a:spLocks noChangeArrowheads="1"/>
          </p:cNvSpPr>
          <p:nvPr/>
        </p:nvSpPr>
        <p:spPr bwMode="auto">
          <a:xfrm>
            <a:off x="4355976" y="4509120"/>
            <a:ext cx="792163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it-IT" b="1" dirty="0"/>
              <a:t>RE</a:t>
            </a:r>
          </a:p>
        </p:txBody>
      </p:sp>
      <p:sp>
        <p:nvSpPr>
          <p:cNvPr id="390156" name="Rectangle 1036"/>
          <p:cNvSpPr>
            <a:spLocks noChangeArrowheads="1"/>
          </p:cNvSpPr>
          <p:nvPr/>
        </p:nvSpPr>
        <p:spPr bwMode="auto">
          <a:xfrm>
            <a:off x="4355976" y="4221088"/>
            <a:ext cx="792163" cy="28892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it-IT" b="1" dirty="0"/>
              <a:t>RE</a:t>
            </a:r>
          </a:p>
        </p:txBody>
      </p:sp>
      <p:sp>
        <p:nvSpPr>
          <p:cNvPr id="390152" name="Rectangle 1032"/>
          <p:cNvSpPr>
            <a:spLocks noChangeArrowheads="1"/>
          </p:cNvSpPr>
          <p:nvPr/>
        </p:nvSpPr>
        <p:spPr bwMode="auto">
          <a:xfrm>
            <a:off x="2123728" y="4509120"/>
            <a:ext cx="1944216" cy="36004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it-IT" sz="1400" b="1" dirty="0"/>
              <a:t>ROSSO ANTONIO</a:t>
            </a:r>
          </a:p>
        </p:txBody>
      </p:sp>
      <p:sp>
        <p:nvSpPr>
          <p:cNvPr id="390153" name="Rectangle 1033"/>
          <p:cNvSpPr>
            <a:spLocks noChangeArrowheads="1"/>
          </p:cNvSpPr>
          <p:nvPr/>
        </p:nvSpPr>
        <p:spPr bwMode="auto">
          <a:xfrm>
            <a:off x="2267744" y="4293096"/>
            <a:ext cx="1800225" cy="21602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it-IT" sz="1500" b="1" dirty="0"/>
              <a:t>NERO ELENA</a:t>
            </a:r>
          </a:p>
        </p:txBody>
      </p:sp>
      <p:sp>
        <p:nvSpPr>
          <p:cNvPr id="3901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sz="3600" b="1" dirty="0">
                <a:latin typeface="Franklin Gothic Heavy" pitchFamily="34" charset="0"/>
              </a:rPr>
              <a:t>COMPILAZIONE “APPROVAZIONE</a:t>
            </a:r>
          </a:p>
        </p:txBody>
      </p:sp>
      <p:sp>
        <p:nvSpPr>
          <p:cNvPr id="390150" name="Rectangle 1030"/>
          <p:cNvSpPr>
            <a:spLocks noChangeArrowheads="1"/>
          </p:cNvSpPr>
          <p:nvPr/>
        </p:nvSpPr>
        <p:spPr bwMode="auto">
          <a:xfrm>
            <a:off x="762000" y="1981200"/>
            <a:ext cx="7696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  <a:buFontTx/>
              <a:buBlip>
                <a:blip r:embed="rId3"/>
              </a:buBlip>
            </a:pPr>
            <a:r>
              <a:rPr kumimoji="0" lang="it-IT" sz="3200">
                <a:latin typeface="Tahoma" pitchFamily="34" charset="0"/>
              </a:rPr>
              <a:t>Viene inserito il nome del segnapunti ed i nominativi degli arbitri designati.</a:t>
            </a:r>
          </a:p>
        </p:txBody>
      </p:sp>
      <p:sp>
        <p:nvSpPr>
          <p:cNvPr id="390151" name="Rectangle 1031"/>
          <p:cNvSpPr>
            <a:spLocks noChangeArrowheads="1"/>
          </p:cNvSpPr>
          <p:nvPr/>
        </p:nvSpPr>
        <p:spPr bwMode="auto">
          <a:xfrm>
            <a:off x="2195736" y="4869160"/>
            <a:ext cx="1800225" cy="14401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it-IT" sz="1400" b="1" dirty="0"/>
              <a:t>TEMPO ALICE</a:t>
            </a:r>
          </a:p>
        </p:txBody>
      </p:sp>
      <p:graphicFrame>
        <p:nvGraphicFramePr>
          <p:cNvPr id="390148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1189038" y="3644900"/>
          <a:ext cx="6049962" cy="147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5124558" imgH="1247903" progId="Excel.Sheet.8">
                  <p:embed/>
                </p:oleObj>
              </mc:Choice>
              <mc:Fallback>
                <p:oleObj name="Worksheet" r:id="rId4" imgW="5124558" imgH="1247903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9038" y="3644900"/>
                        <a:ext cx="6049962" cy="1473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0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0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0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0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0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0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0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0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157" grpId="0" animBg="1" autoUpdateAnimBg="0"/>
      <p:bldP spid="390155" grpId="0" animBg="1" autoUpdateAnimBg="0"/>
      <p:bldP spid="390156" grpId="0" animBg="1" autoUpdateAnimBg="0"/>
      <p:bldP spid="390152" grpId="0" animBg="1" autoUpdateAnimBg="0"/>
      <p:bldP spid="390153" grpId="0" animBg="1" autoUpdateAnimBg="0"/>
      <p:bldP spid="390151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olo 1"/>
          <p:cNvSpPr>
            <a:spLocks noGrp="1"/>
          </p:cNvSpPr>
          <p:nvPr>
            <p:ph type="title" idx="4294967295"/>
          </p:nvPr>
        </p:nvSpPr>
        <p:spPr>
          <a:xfrm>
            <a:off x="395536" y="764704"/>
            <a:ext cx="7772400" cy="1143000"/>
          </a:xfrm>
        </p:spPr>
        <p:txBody>
          <a:bodyPr/>
          <a:lstStyle/>
          <a:p>
            <a:pPr algn="ctr"/>
            <a:r>
              <a:rPr lang="it-IT" b="1" dirty="0">
                <a:latin typeface="Franklin Gothic Heavy" pitchFamily="34" charset="0"/>
              </a:rPr>
              <a:t>AL SORTEGGIO</a:t>
            </a:r>
          </a:p>
        </p:txBody>
      </p:sp>
      <p:sp>
        <p:nvSpPr>
          <p:cNvPr id="82947" name="Segnaposto testo 3"/>
          <p:cNvSpPr>
            <a:spLocks noGrp="1"/>
          </p:cNvSpPr>
          <p:nvPr>
            <p:ph type="body" sz="half" idx="4294967295"/>
          </p:nvPr>
        </p:nvSpPr>
        <p:spPr>
          <a:xfrm>
            <a:off x="5076056" y="2276872"/>
            <a:ext cx="3810000" cy="2303462"/>
          </a:xfrm>
        </p:spPr>
        <p:txBody>
          <a:bodyPr/>
          <a:lstStyle/>
          <a:p>
            <a:r>
              <a:rPr lang="it-IT" dirty="0">
                <a:latin typeface="Franklin Gothic Heavy" pitchFamily="34" charset="0"/>
              </a:rPr>
              <a:t>L’ARBITRO RIFERIRA’ AL SEGNAPUNTI LE POSIZIONI IN CAMPO, CHI SERVE E CHI RICEVE</a:t>
            </a:r>
          </a:p>
        </p:txBody>
      </p:sp>
      <p:pic>
        <p:nvPicPr>
          <p:cNvPr id="82949" name="Picture 5" descr="a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2420938"/>
            <a:ext cx="3743325" cy="2433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536" y="764704"/>
            <a:ext cx="7772400" cy="755650"/>
          </a:xfrm>
        </p:spPr>
        <p:txBody>
          <a:bodyPr/>
          <a:lstStyle/>
          <a:p>
            <a:pPr algn="ctr"/>
            <a:r>
              <a:rPr lang="it-IT" sz="3600" b="1" dirty="0">
                <a:latin typeface="Franklin Gothic Heavy" pitchFamily="34" charset="0"/>
              </a:rPr>
              <a:t>FOTO CAMPO CON SQUADRE</a:t>
            </a:r>
          </a:p>
        </p:txBody>
      </p:sp>
      <p:graphicFrame>
        <p:nvGraphicFramePr>
          <p:cNvPr id="23556" name="Object 4"/>
          <p:cNvGraphicFramePr>
            <a:graphicFrameLocks noChangeAspect="1"/>
          </p:cNvGraphicFramePr>
          <p:nvPr/>
        </p:nvGraphicFramePr>
        <p:xfrm>
          <a:off x="1371600" y="1752600"/>
          <a:ext cx="6380163" cy="412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magine bitmap" r:id="rId3" imgW="6380952" imgH="4123810" progId="PBrush">
                  <p:embed/>
                </p:oleObj>
              </mc:Choice>
              <mc:Fallback>
                <p:oleObj name="Immagine bitmap" r:id="rId3" imgW="6380952" imgH="4123810" progId="PBrush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1600" y="1752600"/>
                        <a:ext cx="6380163" cy="412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1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980728"/>
            <a:ext cx="7772400" cy="1371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it-IT" sz="2800" dirty="0">
                <a:latin typeface="Franklin Gothic Heavy" pitchFamily="34" charset="0"/>
              </a:rPr>
              <a:t>BIANCHI SCEGLIE IL CAMPO.  CAMPO A SX.</a:t>
            </a:r>
          </a:p>
          <a:p>
            <a:pPr>
              <a:lnSpc>
                <a:spcPct val="90000"/>
              </a:lnSpc>
            </a:pPr>
            <a:r>
              <a:rPr lang="it-IT" sz="2800" dirty="0">
                <a:latin typeface="Franklin Gothic Heavy" pitchFamily="34" charset="0"/>
              </a:rPr>
              <a:t>ROSSI SCEGLIE </a:t>
            </a:r>
            <a:r>
              <a:rPr lang="it-IT" sz="2800" dirty="0" err="1">
                <a:latin typeface="Franklin Gothic Heavy" pitchFamily="34" charset="0"/>
              </a:rPr>
              <a:t>DI</a:t>
            </a:r>
            <a:r>
              <a:rPr lang="it-IT" sz="2800" dirty="0">
                <a:latin typeface="Franklin Gothic Heavy" pitchFamily="34" charset="0"/>
              </a:rPr>
              <a:t> RICEVERE.</a:t>
            </a:r>
          </a:p>
        </p:txBody>
      </p:sp>
      <p:graphicFrame>
        <p:nvGraphicFramePr>
          <p:cNvPr id="386052" name="Object 4"/>
          <p:cNvGraphicFramePr>
            <a:graphicFrameLocks noChangeAspect="1"/>
          </p:cNvGraphicFramePr>
          <p:nvPr/>
        </p:nvGraphicFramePr>
        <p:xfrm>
          <a:off x="1475656" y="1988840"/>
          <a:ext cx="6307403" cy="40785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magine bitmap" r:id="rId3" imgW="6380952" imgH="4123810" progId="PBrush">
                  <p:embed/>
                </p:oleObj>
              </mc:Choice>
              <mc:Fallback>
                <p:oleObj name="Immagine bitmap" r:id="rId3" imgW="6380952" imgH="4123810" progId="PBrush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5656" y="1988840"/>
                        <a:ext cx="6307403" cy="407858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8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539552" y="476672"/>
          <a:ext cx="8001000" cy="361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9202680" imgH="4162680" progId="Excel.Sheet.8">
                  <p:embed/>
                </p:oleObj>
              </mc:Choice>
              <mc:Fallback>
                <p:oleObj name="Foglio di lavoro" r:id="rId3" imgW="9202680" imgH="416268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476672"/>
                        <a:ext cx="8001000" cy="3619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2743200" y="4191000"/>
          <a:ext cx="3990975" cy="2400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magine bitmap" r:id="rId5" imgW="3990476" imgH="2400635" progId="PBrush">
                  <p:embed/>
                </p:oleObj>
              </mc:Choice>
              <mc:Fallback>
                <p:oleObj name="Immagine bitmap" r:id="rId5" imgW="3990476" imgH="2400635" progId="PBrush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4191000"/>
                        <a:ext cx="3990975" cy="2400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3132138" y="549275"/>
            <a:ext cx="287337" cy="28733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sz="1000" b="1"/>
              <a:t>BIANCHI</a:t>
            </a:r>
          </a:p>
        </p:txBody>
      </p:sp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6156325" y="549275"/>
            <a:ext cx="649288" cy="287338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sz="1200" b="1"/>
              <a:t>ROSSI</a:t>
            </a:r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 flipH="1" flipV="1">
            <a:off x="3132138" y="836613"/>
            <a:ext cx="431800" cy="4032250"/>
          </a:xfrm>
          <a:prstGeom prst="line">
            <a:avLst/>
          </a:prstGeom>
          <a:noFill/>
          <a:ln w="3810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 flipV="1">
            <a:off x="5724525" y="836613"/>
            <a:ext cx="647700" cy="4105275"/>
          </a:xfrm>
          <a:prstGeom prst="line">
            <a:avLst/>
          </a:prstGeom>
          <a:noFill/>
          <a:ln w="3810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24584" name="Rectangle 8"/>
          <p:cNvSpPr>
            <a:spLocks noChangeArrowheads="1"/>
          </p:cNvSpPr>
          <p:nvPr/>
        </p:nvSpPr>
        <p:spPr bwMode="auto">
          <a:xfrm>
            <a:off x="323850" y="5516563"/>
            <a:ext cx="2343150" cy="5762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dirty="0">
                <a:latin typeface="Franklin Gothic Heavy" pitchFamily="34" charset="0"/>
              </a:rPr>
              <a:t>BIANCHI </a:t>
            </a:r>
          </a:p>
          <a:p>
            <a:pPr algn="ctr"/>
            <a:r>
              <a:rPr lang="it-IT" dirty="0">
                <a:latin typeface="Franklin Gothic Heavy" pitchFamily="34" charset="0"/>
              </a:rPr>
              <a:t>SCEGLIE IL CAMPO SX</a:t>
            </a: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6948488" y="5589588"/>
            <a:ext cx="1944687" cy="503237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dirty="0">
                <a:latin typeface="Franklin Gothic Heavy" pitchFamily="34" charset="0"/>
              </a:rPr>
              <a:t>ROSSI RICEVE</a:t>
            </a:r>
          </a:p>
        </p:txBody>
      </p:sp>
      <p:sp>
        <p:nvSpPr>
          <p:cNvPr id="24586" name="Rectangle 10"/>
          <p:cNvSpPr>
            <a:spLocks noChangeArrowheads="1"/>
          </p:cNvSpPr>
          <p:nvPr/>
        </p:nvSpPr>
        <p:spPr bwMode="auto">
          <a:xfrm>
            <a:off x="323850" y="4724400"/>
            <a:ext cx="2160588" cy="50482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dirty="0">
                <a:latin typeface="Franklin Gothic Heavy" pitchFamily="34" charset="0"/>
              </a:rPr>
              <a:t>BIANCHI SERVE</a:t>
            </a:r>
          </a:p>
        </p:txBody>
      </p:sp>
      <p:sp>
        <p:nvSpPr>
          <p:cNvPr id="24587" name="Line 11"/>
          <p:cNvSpPr>
            <a:spLocks noChangeShapeType="1"/>
          </p:cNvSpPr>
          <p:nvPr/>
        </p:nvSpPr>
        <p:spPr bwMode="auto">
          <a:xfrm flipH="1" flipV="1">
            <a:off x="5508625" y="908050"/>
            <a:ext cx="2376488" cy="4608513"/>
          </a:xfrm>
          <a:prstGeom prst="line">
            <a:avLst/>
          </a:prstGeom>
          <a:noFill/>
          <a:ln w="3810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24588" name="Line 12"/>
          <p:cNvSpPr>
            <a:spLocks noChangeShapeType="1"/>
          </p:cNvSpPr>
          <p:nvPr/>
        </p:nvSpPr>
        <p:spPr bwMode="auto">
          <a:xfrm flipV="1">
            <a:off x="1403350" y="620713"/>
            <a:ext cx="2663825" cy="4103687"/>
          </a:xfrm>
          <a:prstGeom prst="line">
            <a:avLst/>
          </a:prstGeom>
          <a:noFill/>
          <a:ln w="3810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24589" name="AutoShape 13"/>
          <p:cNvSpPr>
            <a:spLocks noChangeArrowheads="1"/>
          </p:cNvSpPr>
          <p:nvPr/>
        </p:nvSpPr>
        <p:spPr bwMode="auto">
          <a:xfrm>
            <a:off x="4067175" y="476250"/>
            <a:ext cx="215900" cy="188913"/>
          </a:xfrm>
          <a:prstGeom prst="flowChar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24590" name="AutoShape 14"/>
          <p:cNvSpPr>
            <a:spLocks noChangeArrowheads="1"/>
          </p:cNvSpPr>
          <p:nvPr/>
        </p:nvSpPr>
        <p:spPr bwMode="auto">
          <a:xfrm>
            <a:off x="5292080" y="692696"/>
            <a:ext cx="215900" cy="215900"/>
          </a:xfrm>
          <a:prstGeom prst="flowChar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 animBg="1" autoUpdateAnimBg="0"/>
      <p:bldP spid="24581" grpId="0" animBg="1" autoUpdateAnimBg="0"/>
      <p:bldP spid="24582" grpId="0" animBg="1"/>
      <p:bldP spid="24583" grpId="0" animBg="1"/>
      <p:bldP spid="24584" grpId="0" animBg="1" autoUpdateAnimBg="0"/>
      <p:bldP spid="24585" grpId="0" animBg="1" autoUpdateAnimBg="0"/>
      <p:bldP spid="24586" grpId="0" animBg="1" autoUpdateAnimBg="0"/>
      <p:bldP spid="24587" grpId="0" animBg="1"/>
      <p:bldP spid="24588" grpId="0" animBg="1"/>
      <p:bldP spid="24589" grpId="0" animBg="1"/>
      <p:bldP spid="2459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675" name="Object 3"/>
          <p:cNvGraphicFramePr>
            <a:graphicFrameLocks noChangeAspect="1"/>
          </p:cNvGraphicFramePr>
          <p:nvPr/>
        </p:nvGraphicFramePr>
        <p:xfrm>
          <a:off x="1219200" y="4648200"/>
          <a:ext cx="64770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magine bitmap" r:id="rId3" imgW="4952381" imgH="428798" progId="PBrush">
                  <p:embed/>
                </p:oleObj>
              </mc:Choice>
              <mc:Fallback>
                <p:oleObj name="Immagine bitmap" r:id="rId3" imgW="4952381" imgH="428798" progId="PBrush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4648200"/>
                        <a:ext cx="64770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7" name="Object 5"/>
          <p:cNvGraphicFramePr>
            <a:graphicFrameLocks noChangeAspect="1"/>
          </p:cNvGraphicFramePr>
          <p:nvPr/>
        </p:nvGraphicFramePr>
        <p:xfrm>
          <a:off x="228600" y="1981200"/>
          <a:ext cx="8534400" cy="16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magine bitmap" r:id="rId5" imgW="14228571" imgH="1467055" progId="PBrush">
                  <p:embed/>
                </p:oleObj>
              </mc:Choice>
              <mc:Fallback>
                <p:oleObj name="Immagine bitmap" r:id="rId5" imgW="14228571" imgH="1467055" progId="PBrush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981200"/>
                        <a:ext cx="8534400" cy="160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6" name="Line 4"/>
          <p:cNvSpPr>
            <a:spLocks noChangeShapeType="1"/>
          </p:cNvSpPr>
          <p:nvPr/>
        </p:nvSpPr>
        <p:spPr bwMode="auto">
          <a:xfrm flipV="1">
            <a:off x="3429000" y="3276600"/>
            <a:ext cx="4876800" cy="1295400"/>
          </a:xfrm>
          <a:prstGeom prst="line">
            <a:avLst/>
          </a:prstGeom>
          <a:noFill/>
          <a:ln w="3810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28678" name="Oval 6"/>
          <p:cNvSpPr>
            <a:spLocks noChangeArrowheads="1"/>
          </p:cNvSpPr>
          <p:nvPr/>
        </p:nvSpPr>
        <p:spPr bwMode="auto">
          <a:xfrm>
            <a:off x="304800" y="3124200"/>
            <a:ext cx="360363" cy="358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b="1"/>
              <a:t>B</a:t>
            </a:r>
          </a:p>
        </p:txBody>
      </p:sp>
      <p:sp>
        <p:nvSpPr>
          <p:cNvPr id="28679" name="Oval 7"/>
          <p:cNvSpPr>
            <a:spLocks noChangeArrowheads="1"/>
          </p:cNvSpPr>
          <p:nvPr/>
        </p:nvSpPr>
        <p:spPr bwMode="auto">
          <a:xfrm>
            <a:off x="8243888" y="3146425"/>
            <a:ext cx="360362" cy="35877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b="1"/>
              <a:t>A</a:t>
            </a:r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 flipH="1" flipV="1">
            <a:off x="755650" y="3357563"/>
            <a:ext cx="4608513" cy="1295400"/>
          </a:xfrm>
          <a:prstGeom prst="line">
            <a:avLst/>
          </a:prstGeom>
          <a:noFill/>
          <a:ln w="3810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0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animBg="1"/>
      <p:bldP spid="28678" grpId="0" animBg="1" autoUpdateAnimBg="0"/>
      <p:bldP spid="28679" grpId="0" animBg="1" autoUpdateAnimBg="0"/>
      <p:bldP spid="2868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73888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539552" y="836712"/>
          <a:ext cx="8001000" cy="369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7639090" imgH="3524290" progId="Excel.Sheet.8">
                  <p:embed/>
                </p:oleObj>
              </mc:Choice>
              <mc:Fallback>
                <p:oleObj name="Foglio di lavoro" r:id="rId3" imgW="7639090" imgH="352429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836712"/>
                        <a:ext cx="8001000" cy="3690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685800" y="5029200"/>
            <a:ext cx="3526160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3200" dirty="0">
                <a:solidFill>
                  <a:srgbClr val="FF0000"/>
                </a:solidFill>
                <a:latin typeface="Franklin Gothic Heavy" pitchFamily="34" charset="0"/>
              </a:rPr>
              <a:t>Bianchi serve</a:t>
            </a:r>
          </a:p>
        </p:txBody>
      </p:sp>
      <p:sp>
        <p:nvSpPr>
          <p:cNvPr id="32773" name="Line 5"/>
          <p:cNvSpPr>
            <a:spLocks noChangeShapeType="1"/>
          </p:cNvSpPr>
          <p:nvPr/>
        </p:nvSpPr>
        <p:spPr bwMode="auto">
          <a:xfrm flipV="1">
            <a:off x="1524000" y="3276600"/>
            <a:ext cx="609600" cy="1905000"/>
          </a:xfrm>
          <a:prstGeom prst="line">
            <a:avLst/>
          </a:prstGeom>
          <a:noFill/>
          <a:ln w="3810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5003800" y="5013325"/>
            <a:ext cx="2949575" cy="63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3200" dirty="0">
                <a:solidFill>
                  <a:srgbClr val="FF0000"/>
                </a:solidFill>
                <a:latin typeface="Franklin Gothic Heavy" pitchFamily="34" charset="0"/>
              </a:rPr>
              <a:t>Rossi riceve</a:t>
            </a:r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 flipH="1" flipV="1">
            <a:off x="5435600" y="3213100"/>
            <a:ext cx="1008063" cy="1728788"/>
          </a:xfrm>
          <a:prstGeom prst="line">
            <a:avLst/>
          </a:prstGeom>
          <a:noFill/>
          <a:ln w="3810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 flipV="1">
            <a:off x="2123728" y="3068960"/>
            <a:ext cx="73025" cy="144463"/>
          </a:xfrm>
          <a:prstGeom prst="line">
            <a:avLst/>
          </a:prstGeom>
          <a:noFill/>
          <a:ln w="38100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 flipH="1">
            <a:off x="5220072" y="3068960"/>
            <a:ext cx="215900" cy="360363"/>
          </a:xfrm>
          <a:prstGeom prst="line">
            <a:avLst/>
          </a:prstGeom>
          <a:noFill/>
          <a:ln w="38100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>
            <a:off x="5220072" y="3068960"/>
            <a:ext cx="215900" cy="360363"/>
          </a:xfrm>
          <a:prstGeom prst="line">
            <a:avLst/>
          </a:prstGeom>
          <a:noFill/>
          <a:ln w="38100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 autoUpdateAnimBg="0"/>
      <p:bldP spid="32773" grpId="0" animBg="1"/>
      <p:bldP spid="32774" grpId="0" autoUpdateAnimBg="0"/>
      <p:bldP spid="32775" grpId="0" animBg="1"/>
      <p:bldP spid="32776" grpId="0" animBg="1"/>
      <p:bldP spid="32777" grpId="0" animBg="1"/>
      <p:bldP spid="3277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6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620688"/>
            <a:ext cx="7488832" cy="864096"/>
          </a:xfrm>
        </p:spPr>
        <p:txBody>
          <a:bodyPr>
            <a:noAutofit/>
          </a:bodyPr>
          <a:lstStyle/>
          <a:p>
            <a:pPr algn="ctr"/>
            <a:r>
              <a:rPr lang="it-IT" sz="4400" b="1" dirty="0">
                <a:latin typeface="Franklin Gothic Heavy" pitchFamily="34" charset="0"/>
              </a:rPr>
              <a:t>COMPILAZIONE “SQUADRE</a:t>
            </a:r>
            <a:r>
              <a:rPr lang="it-IT" sz="4400" b="1" dirty="0">
                <a:latin typeface="Comic Sans MS" pitchFamily="66" charset="0"/>
              </a:rPr>
              <a:t>”</a:t>
            </a:r>
          </a:p>
        </p:txBody>
      </p:sp>
      <p:sp>
        <p:nvSpPr>
          <p:cNvPr id="395268" name="Rectangle 4"/>
          <p:cNvSpPr>
            <a:spLocks noChangeArrowheads="1"/>
          </p:cNvSpPr>
          <p:nvPr/>
        </p:nvSpPr>
        <p:spPr bwMode="auto">
          <a:xfrm>
            <a:off x="899592" y="1412776"/>
            <a:ext cx="7200800" cy="172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r>
              <a:rPr kumimoji="0" lang="it-IT" sz="3200" dirty="0">
                <a:latin typeface="Franklin Gothic Heavy" pitchFamily="34" charset="0"/>
              </a:rPr>
              <a:t>Si inseriscono le lettere relative alle squadre, e si fanno firmare </a:t>
            </a:r>
          </a:p>
          <a:p>
            <a:pPr algn="ctr"/>
            <a:r>
              <a:rPr kumimoji="0" lang="it-IT" sz="3200" dirty="0">
                <a:latin typeface="Franklin Gothic Heavy" pitchFamily="34" charset="0"/>
              </a:rPr>
              <a:t>i capitani e poi gli allenatori</a:t>
            </a:r>
          </a:p>
        </p:txBody>
      </p:sp>
      <p:pic>
        <p:nvPicPr>
          <p:cNvPr id="1900545" name="Picture 1" descr="E:\IMMAGINI\VOLLEY\303035_273498499358452_273484789359823_738988_870952987_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3140968"/>
            <a:ext cx="4896544" cy="32541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54690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1979712" y="332656"/>
          <a:ext cx="5072063" cy="570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6716160" imgH="7560000" progId="Excel.Sheet.8">
                  <p:embed/>
                </p:oleObj>
              </mc:Choice>
              <mc:Fallback>
                <p:oleObj name="Foglio di lavoro" r:id="rId3" imgW="6716160" imgH="756000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712" y="332656"/>
                        <a:ext cx="5072063" cy="5708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54741" name="Oval 4149"/>
          <p:cNvSpPr>
            <a:spLocks noChangeArrowheads="1"/>
          </p:cNvSpPr>
          <p:nvPr/>
        </p:nvSpPr>
        <p:spPr bwMode="auto">
          <a:xfrm>
            <a:off x="2051050" y="1125538"/>
            <a:ext cx="287338" cy="287337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754742" name="Oval 4150"/>
          <p:cNvSpPr>
            <a:spLocks noChangeArrowheads="1"/>
          </p:cNvSpPr>
          <p:nvPr/>
        </p:nvSpPr>
        <p:spPr bwMode="auto">
          <a:xfrm>
            <a:off x="4572000" y="1125538"/>
            <a:ext cx="381000" cy="246062"/>
          </a:xfrm>
          <a:prstGeom prst="ellipse">
            <a:avLst/>
          </a:prstGeom>
          <a:solidFill>
            <a:schemeClr val="bg1"/>
          </a:solidFill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754691" name="Rectangle 4099"/>
          <p:cNvSpPr>
            <a:spLocks noChangeArrowheads="1"/>
          </p:cNvSpPr>
          <p:nvPr/>
        </p:nvSpPr>
        <p:spPr bwMode="auto">
          <a:xfrm>
            <a:off x="0" y="476672"/>
            <a:ext cx="205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  <a:buFontTx/>
              <a:buBlip>
                <a:blip r:embed="rId5"/>
              </a:buBlip>
            </a:pPr>
            <a:r>
              <a:rPr kumimoji="0" lang="it-IT" b="1" dirty="0">
                <a:solidFill>
                  <a:schemeClr val="bg2">
                    <a:lumMod val="10000"/>
                  </a:schemeClr>
                </a:solidFill>
                <a:latin typeface="Tahoma" pitchFamily="34" charset="0"/>
              </a:rPr>
              <a:t>LETTERE</a:t>
            </a:r>
          </a:p>
        </p:txBody>
      </p:sp>
      <p:sp>
        <p:nvSpPr>
          <p:cNvPr id="754694" name="Rectangle 4102"/>
          <p:cNvSpPr>
            <a:spLocks noChangeArrowheads="1"/>
          </p:cNvSpPr>
          <p:nvPr/>
        </p:nvSpPr>
        <p:spPr bwMode="auto">
          <a:xfrm>
            <a:off x="179512" y="5589240"/>
            <a:ext cx="1752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chemeClr val="bg2">
                    <a:lumMod val="10000"/>
                  </a:schemeClr>
                </a:solidFill>
                <a:latin typeface="Tahoma" pitchFamily="34" charset="0"/>
              </a:rPr>
              <a:t>	FIRME</a:t>
            </a:r>
          </a:p>
        </p:txBody>
      </p:sp>
      <p:sp>
        <p:nvSpPr>
          <p:cNvPr id="754695" name="Rectangle 4103"/>
          <p:cNvSpPr>
            <a:spLocks noChangeArrowheads="1"/>
          </p:cNvSpPr>
          <p:nvPr/>
        </p:nvSpPr>
        <p:spPr bwMode="auto">
          <a:xfrm>
            <a:off x="2438400" y="10668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Cavallo Paola</a:t>
            </a:r>
          </a:p>
        </p:txBody>
      </p:sp>
      <p:sp>
        <p:nvSpPr>
          <p:cNvPr id="754696" name="Rectangle 4104"/>
          <p:cNvSpPr>
            <a:spLocks noChangeArrowheads="1"/>
          </p:cNvSpPr>
          <p:nvPr/>
        </p:nvSpPr>
        <p:spPr bwMode="auto">
          <a:xfrm>
            <a:off x="4953000" y="10668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Puledro Silvia</a:t>
            </a:r>
          </a:p>
        </p:txBody>
      </p:sp>
      <p:sp>
        <p:nvSpPr>
          <p:cNvPr id="754697" name="Rectangle 4105"/>
          <p:cNvSpPr>
            <a:spLocks noChangeArrowheads="1"/>
          </p:cNvSpPr>
          <p:nvPr/>
        </p:nvSpPr>
        <p:spPr bwMode="auto">
          <a:xfrm>
            <a:off x="2411760" y="3717032"/>
            <a:ext cx="205740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 err="1">
                <a:solidFill>
                  <a:srgbClr val="C00637"/>
                </a:solidFill>
                <a:latin typeface="Tahoma" pitchFamily="34" charset="0"/>
              </a:rPr>
              <a:t>Bergomi</a:t>
            </a: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 Anna L1</a:t>
            </a:r>
          </a:p>
        </p:txBody>
      </p:sp>
      <p:sp>
        <p:nvSpPr>
          <p:cNvPr id="754698" name="Rectangle 4106"/>
          <p:cNvSpPr>
            <a:spLocks noChangeArrowheads="1"/>
          </p:cNvSpPr>
          <p:nvPr/>
        </p:nvSpPr>
        <p:spPr bwMode="auto">
          <a:xfrm>
            <a:off x="4860032" y="3717032"/>
            <a:ext cx="2232248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Montone Benedetta</a:t>
            </a:r>
          </a:p>
        </p:txBody>
      </p:sp>
      <p:sp>
        <p:nvSpPr>
          <p:cNvPr id="754699" name="Rectangle 4107"/>
          <p:cNvSpPr>
            <a:spLocks noChangeArrowheads="1"/>
          </p:cNvSpPr>
          <p:nvPr/>
        </p:nvSpPr>
        <p:spPr bwMode="auto">
          <a:xfrm>
            <a:off x="2123728" y="4293096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Tristezza Anna</a:t>
            </a:r>
          </a:p>
        </p:txBody>
      </p:sp>
      <p:sp>
        <p:nvSpPr>
          <p:cNvPr id="754700" name="Rectangle 4108"/>
          <p:cNvSpPr>
            <a:spLocks noChangeArrowheads="1"/>
          </p:cNvSpPr>
          <p:nvPr/>
        </p:nvSpPr>
        <p:spPr bwMode="auto">
          <a:xfrm>
            <a:off x="2133600" y="44958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Felicità Bruno</a:t>
            </a:r>
          </a:p>
        </p:txBody>
      </p:sp>
      <p:sp>
        <p:nvSpPr>
          <p:cNvPr id="754701" name="Rectangle 4109"/>
          <p:cNvSpPr>
            <a:spLocks noChangeArrowheads="1"/>
          </p:cNvSpPr>
          <p:nvPr/>
        </p:nvSpPr>
        <p:spPr bwMode="auto">
          <a:xfrm>
            <a:off x="2209800" y="51054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Incertezza Vito</a:t>
            </a:r>
          </a:p>
        </p:txBody>
      </p:sp>
      <p:sp>
        <p:nvSpPr>
          <p:cNvPr id="754702" name="Rectangle 4110"/>
          <p:cNvSpPr>
            <a:spLocks noChangeArrowheads="1"/>
          </p:cNvSpPr>
          <p:nvPr/>
        </p:nvSpPr>
        <p:spPr bwMode="auto">
          <a:xfrm>
            <a:off x="5004048" y="4293096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Salita Bruno</a:t>
            </a:r>
          </a:p>
        </p:txBody>
      </p:sp>
      <p:sp>
        <p:nvSpPr>
          <p:cNvPr id="754703" name="Rectangle 4111"/>
          <p:cNvSpPr>
            <a:spLocks noChangeArrowheads="1"/>
          </p:cNvSpPr>
          <p:nvPr/>
        </p:nvSpPr>
        <p:spPr bwMode="auto">
          <a:xfrm>
            <a:off x="4932040" y="4725144"/>
            <a:ext cx="2057400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Slogatura Fabio</a:t>
            </a:r>
          </a:p>
        </p:txBody>
      </p:sp>
      <p:sp>
        <p:nvSpPr>
          <p:cNvPr id="754704" name="Rectangle 4112"/>
          <p:cNvSpPr>
            <a:spLocks noChangeArrowheads="1"/>
          </p:cNvSpPr>
          <p:nvPr/>
        </p:nvSpPr>
        <p:spPr bwMode="auto">
          <a:xfrm>
            <a:off x="5004048" y="4941168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Condotta Michele</a:t>
            </a:r>
          </a:p>
        </p:txBody>
      </p:sp>
      <p:sp>
        <p:nvSpPr>
          <p:cNvPr id="754705" name="Rectangle 4113"/>
          <p:cNvSpPr>
            <a:spLocks noChangeArrowheads="1"/>
          </p:cNvSpPr>
          <p:nvPr/>
        </p:nvSpPr>
        <p:spPr bwMode="auto">
          <a:xfrm>
            <a:off x="1981200" y="1066800"/>
            <a:ext cx="457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20</a:t>
            </a:r>
          </a:p>
        </p:txBody>
      </p:sp>
      <p:sp>
        <p:nvSpPr>
          <p:cNvPr id="754706" name="Rectangle 4114"/>
          <p:cNvSpPr>
            <a:spLocks noChangeArrowheads="1"/>
          </p:cNvSpPr>
          <p:nvPr/>
        </p:nvSpPr>
        <p:spPr bwMode="auto">
          <a:xfrm>
            <a:off x="1979712" y="3717032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10</a:t>
            </a:r>
          </a:p>
        </p:txBody>
      </p:sp>
      <p:sp>
        <p:nvSpPr>
          <p:cNvPr id="754707" name="Rectangle 4115"/>
          <p:cNvSpPr>
            <a:spLocks noChangeArrowheads="1"/>
          </p:cNvSpPr>
          <p:nvPr/>
        </p:nvSpPr>
        <p:spPr bwMode="auto">
          <a:xfrm>
            <a:off x="4495800" y="1066800"/>
            <a:ext cx="457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17</a:t>
            </a:r>
          </a:p>
        </p:txBody>
      </p:sp>
      <p:sp>
        <p:nvSpPr>
          <p:cNvPr id="754708" name="Rectangle 4116"/>
          <p:cNvSpPr>
            <a:spLocks noChangeArrowheads="1"/>
          </p:cNvSpPr>
          <p:nvPr/>
        </p:nvSpPr>
        <p:spPr bwMode="auto">
          <a:xfrm>
            <a:off x="4499992" y="3717032"/>
            <a:ext cx="457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23</a:t>
            </a:r>
          </a:p>
        </p:txBody>
      </p:sp>
      <p:sp>
        <p:nvSpPr>
          <p:cNvPr id="754709" name="Rectangle 4117"/>
          <p:cNvSpPr>
            <a:spLocks noChangeArrowheads="1"/>
          </p:cNvSpPr>
          <p:nvPr/>
        </p:nvSpPr>
        <p:spPr bwMode="auto">
          <a:xfrm>
            <a:off x="5105400" y="476250"/>
            <a:ext cx="1295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BIANCHI</a:t>
            </a:r>
          </a:p>
        </p:txBody>
      </p:sp>
      <p:sp>
        <p:nvSpPr>
          <p:cNvPr id="754710" name="Rectangle 4118"/>
          <p:cNvSpPr>
            <a:spLocks noChangeArrowheads="1"/>
          </p:cNvSpPr>
          <p:nvPr/>
        </p:nvSpPr>
        <p:spPr bwMode="auto">
          <a:xfrm>
            <a:off x="2819400" y="457200"/>
            <a:ext cx="1219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ROSSI</a:t>
            </a:r>
          </a:p>
        </p:txBody>
      </p:sp>
      <p:sp>
        <p:nvSpPr>
          <p:cNvPr id="754711" name="Rectangle 4119"/>
          <p:cNvSpPr>
            <a:spLocks noChangeArrowheads="1"/>
          </p:cNvSpPr>
          <p:nvPr/>
        </p:nvSpPr>
        <p:spPr bwMode="auto">
          <a:xfrm>
            <a:off x="2483768" y="2348880"/>
            <a:ext cx="2057400" cy="318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Ponte Maria</a:t>
            </a:r>
          </a:p>
        </p:txBody>
      </p:sp>
      <p:sp>
        <p:nvSpPr>
          <p:cNvPr id="754713" name="Rectangle 4121"/>
          <p:cNvSpPr>
            <a:spLocks noChangeArrowheads="1"/>
          </p:cNvSpPr>
          <p:nvPr/>
        </p:nvSpPr>
        <p:spPr bwMode="auto">
          <a:xfrm>
            <a:off x="2411760" y="1916832"/>
            <a:ext cx="205740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D’Elia Chiara</a:t>
            </a:r>
          </a:p>
        </p:txBody>
      </p:sp>
      <p:sp>
        <p:nvSpPr>
          <p:cNvPr id="754714" name="Rectangle 4122"/>
          <p:cNvSpPr>
            <a:spLocks noChangeArrowheads="1"/>
          </p:cNvSpPr>
          <p:nvPr/>
        </p:nvSpPr>
        <p:spPr bwMode="auto">
          <a:xfrm>
            <a:off x="2411760" y="1700808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Falcao Elisa</a:t>
            </a:r>
          </a:p>
        </p:txBody>
      </p:sp>
      <p:sp>
        <p:nvSpPr>
          <p:cNvPr id="754715" name="Rectangle 4123"/>
          <p:cNvSpPr>
            <a:spLocks noChangeArrowheads="1"/>
          </p:cNvSpPr>
          <p:nvPr/>
        </p:nvSpPr>
        <p:spPr bwMode="auto">
          <a:xfrm>
            <a:off x="2411760" y="1484784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Santa Silvia</a:t>
            </a:r>
          </a:p>
        </p:txBody>
      </p:sp>
      <p:sp>
        <p:nvSpPr>
          <p:cNvPr id="754716" name="Rectangle 4124"/>
          <p:cNvSpPr>
            <a:spLocks noChangeArrowheads="1"/>
          </p:cNvSpPr>
          <p:nvPr/>
        </p:nvSpPr>
        <p:spPr bwMode="auto">
          <a:xfrm>
            <a:off x="2411760" y="126876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Conti Carla</a:t>
            </a:r>
          </a:p>
        </p:txBody>
      </p:sp>
      <p:sp>
        <p:nvSpPr>
          <p:cNvPr id="754717" name="Rectangle 4125"/>
          <p:cNvSpPr>
            <a:spLocks noChangeArrowheads="1"/>
          </p:cNvSpPr>
          <p:nvPr/>
        </p:nvSpPr>
        <p:spPr bwMode="auto">
          <a:xfrm>
            <a:off x="1979712" y="2132856"/>
            <a:ext cx="457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400" b="1" dirty="0">
                <a:solidFill>
                  <a:srgbClr val="C00637"/>
                </a:solidFill>
                <a:latin typeface="Tahoma" pitchFamily="34" charset="0"/>
              </a:rPr>
              <a:t>14</a:t>
            </a:r>
          </a:p>
        </p:txBody>
      </p:sp>
      <p:sp>
        <p:nvSpPr>
          <p:cNvPr id="754718" name="Rectangle 4126"/>
          <p:cNvSpPr>
            <a:spLocks noChangeArrowheads="1"/>
          </p:cNvSpPr>
          <p:nvPr/>
        </p:nvSpPr>
        <p:spPr bwMode="auto">
          <a:xfrm>
            <a:off x="4495800" y="2286000"/>
            <a:ext cx="533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11</a:t>
            </a:r>
          </a:p>
        </p:txBody>
      </p:sp>
      <p:sp>
        <p:nvSpPr>
          <p:cNvPr id="754719" name="Rectangle 4127"/>
          <p:cNvSpPr>
            <a:spLocks noChangeArrowheads="1"/>
          </p:cNvSpPr>
          <p:nvPr/>
        </p:nvSpPr>
        <p:spPr bwMode="auto">
          <a:xfrm>
            <a:off x="4499992" y="1916832"/>
            <a:ext cx="216024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8</a:t>
            </a:r>
          </a:p>
        </p:txBody>
      </p:sp>
      <p:sp>
        <p:nvSpPr>
          <p:cNvPr id="754720" name="Rectangle 4128"/>
          <p:cNvSpPr>
            <a:spLocks noChangeArrowheads="1"/>
          </p:cNvSpPr>
          <p:nvPr/>
        </p:nvSpPr>
        <p:spPr bwMode="auto">
          <a:xfrm>
            <a:off x="1979712" y="1676400"/>
            <a:ext cx="458688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17</a:t>
            </a:r>
          </a:p>
        </p:txBody>
      </p:sp>
      <p:sp>
        <p:nvSpPr>
          <p:cNvPr id="754721" name="Rectangle 4129"/>
          <p:cNvSpPr>
            <a:spLocks noChangeArrowheads="1"/>
          </p:cNvSpPr>
          <p:nvPr/>
        </p:nvSpPr>
        <p:spPr bwMode="auto">
          <a:xfrm>
            <a:off x="2057400" y="1447800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6</a:t>
            </a:r>
          </a:p>
        </p:txBody>
      </p:sp>
      <p:sp>
        <p:nvSpPr>
          <p:cNvPr id="754722" name="Rectangle 4130"/>
          <p:cNvSpPr>
            <a:spLocks noChangeArrowheads="1"/>
          </p:cNvSpPr>
          <p:nvPr/>
        </p:nvSpPr>
        <p:spPr bwMode="auto">
          <a:xfrm>
            <a:off x="2057400" y="1295400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5</a:t>
            </a:r>
          </a:p>
        </p:txBody>
      </p:sp>
      <p:sp>
        <p:nvSpPr>
          <p:cNvPr id="754723" name="Rectangle 4131"/>
          <p:cNvSpPr>
            <a:spLocks noChangeArrowheads="1"/>
          </p:cNvSpPr>
          <p:nvPr/>
        </p:nvSpPr>
        <p:spPr bwMode="auto">
          <a:xfrm>
            <a:off x="4953000" y="14478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Coda Margherita</a:t>
            </a:r>
          </a:p>
        </p:txBody>
      </p:sp>
      <p:sp>
        <p:nvSpPr>
          <p:cNvPr id="754724" name="Rectangle 4132"/>
          <p:cNvSpPr>
            <a:spLocks noChangeArrowheads="1"/>
          </p:cNvSpPr>
          <p:nvPr/>
        </p:nvSpPr>
        <p:spPr bwMode="auto">
          <a:xfrm>
            <a:off x="4953000" y="16764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Bianchi Martina</a:t>
            </a:r>
          </a:p>
        </p:txBody>
      </p:sp>
      <p:sp>
        <p:nvSpPr>
          <p:cNvPr id="754725" name="Rectangle 4133"/>
          <p:cNvSpPr>
            <a:spLocks noChangeArrowheads="1"/>
          </p:cNvSpPr>
          <p:nvPr/>
        </p:nvSpPr>
        <p:spPr bwMode="auto">
          <a:xfrm>
            <a:off x="4860032" y="1844824"/>
            <a:ext cx="2355304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500" b="1" dirty="0">
                <a:solidFill>
                  <a:srgbClr val="C00637"/>
                </a:solidFill>
                <a:latin typeface="Tahoma" pitchFamily="34" charset="0"/>
              </a:rPr>
              <a:t>Arcobaleno</a:t>
            </a: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 Gabriella</a:t>
            </a:r>
          </a:p>
        </p:txBody>
      </p:sp>
      <p:sp>
        <p:nvSpPr>
          <p:cNvPr id="754726" name="Rectangle 4134"/>
          <p:cNvSpPr>
            <a:spLocks noChangeArrowheads="1"/>
          </p:cNvSpPr>
          <p:nvPr/>
        </p:nvSpPr>
        <p:spPr bwMode="auto">
          <a:xfrm>
            <a:off x="4932040" y="2060848"/>
            <a:ext cx="205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Azzurri </a:t>
            </a:r>
            <a:r>
              <a:rPr kumimoji="0" lang="it-IT" b="1" dirty="0" err="1">
                <a:solidFill>
                  <a:srgbClr val="C00637"/>
                </a:solidFill>
                <a:latin typeface="Tahoma" pitchFamily="34" charset="0"/>
              </a:rPr>
              <a:t>Alisea</a:t>
            </a:r>
            <a:endParaRPr kumimoji="0" lang="it-IT" b="1" dirty="0">
              <a:solidFill>
                <a:srgbClr val="C00637"/>
              </a:solidFill>
              <a:latin typeface="Tahoma" pitchFamily="34" charset="0"/>
            </a:endParaRPr>
          </a:p>
        </p:txBody>
      </p:sp>
      <p:sp>
        <p:nvSpPr>
          <p:cNvPr id="754727" name="Rectangle 4135"/>
          <p:cNvSpPr>
            <a:spLocks noChangeArrowheads="1"/>
          </p:cNvSpPr>
          <p:nvPr/>
        </p:nvSpPr>
        <p:spPr bwMode="auto">
          <a:xfrm>
            <a:off x="5105400" y="2286000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Violi Elena</a:t>
            </a:r>
          </a:p>
        </p:txBody>
      </p:sp>
      <p:sp>
        <p:nvSpPr>
          <p:cNvPr id="754728" name="Rectangle 4136"/>
          <p:cNvSpPr>
            <a:spLocks noChangeArrowheads="1"/>
          </p:cNvSpPr>
          <p:nvPr/>
        </p:nvSpPr>
        <p:spPr bwMode="auto">
          <a:xfrm>
            <a:off x="4953000" y="1247775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Rossi Francesca</a:t>
            </a:r>
          </a:p>
        </p:txBody>
      </p:sp>
      <p:sp>
        <p:nvSpPr>
          <p:cNvPr id="754729" name="Rectangle 4137"/>
          <p:cNvSpPr>
            <a:spLocks noChangeArrowheads="1"/>
          </p:cNvSpPr>
          <p:nvPr/>
        </p:nvSpPr>
        <p:spPr bwMode="auto">
          <a:xfrm>
            <a:off x="4572000" y="1295400"/>
            <a:ext cx="304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>
                <a:solidFill>
                  <a:srgbClr val="C00637"/>
                </a:solidFill>
                <a:latin typeface="Tahoma" pitchFamily="34" charset="0"/>
              </a:rPr>
              <a:t>5</a:t>
            </a:r>
          </a:p>
        </p:txBody>
      </p:sp>
      <p:sp>
        <p:nvSpPr>
          <p:cNvPr id="754730" name="Rectangle 4138"/>
          <p:cNvSpPr>
            <a:spLocks noChangeArrowheads="1"/>
          </p:cNvSpPr>
          <p:nvPr/>
        </p:nvSpPr>
        <p:spPr bwMode="auto">
          <a:xfrm>
            <a:off x="4572000" y="1484784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6</a:t>
            </a:r>
          </a:p>
        </p:txBody>
      </p:sp>
      <p:sp>
        <p:nvSpPr>
          <p:cNvPr id="754731" name="Rectangle 4139"/>
          <p:cNvSpPr>
            <a:spLocks noChangeArrowheads="1"/>
          </p:cNvSpPr>
          <p:nvPr/>
        </p:nvSpPr>
        <p:spPr bwMode="auto">
          <a:xfrm>
            <a:off x="4427984" y="1700808"/>
            <a:ext cx="529208" cy="30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14</a:t>
            </a:r>
          </a:p>
        </p:txBody>
      </p:sp>
      <p:sp>
        <p:nvSpPr>
          <p:cNvPr id="754732" name="Rectangle 4140"/>
          <p:cNvSpPr>
            <a:spLocks noChangeArrowheads="1"/>
          </p:cNvSpPr>
          <p:nvPr/>
        </p:nvSpPr>
        <p:spPr bwMode="auto">
          <a:xfrm>
            <a:off x="1979712" y="1916832"/>
            <a:ext cx="457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400" b="1" dirty="0">
                <a:solidFill>
                  <a:srgbClr val="C00637"/>
                </a:solidFill>
                <a:latin typeface="Tahoma" pitchFamily="34" charset="0"/>
              </a:rPr>
              <a:t>16</a:t>
            </a:r>
          </a:p>
        </p:txBody>
      </p:sp>
      <p:sp>
        <p:nvSpPr>
          <p:cNvPr id="754733" name="Rectangle 4141"/>
          <p:cNvSpPr>
            <a:spLocks noChangeArrowheads="1"/>
          </p:cNvSpPr>
          <p:nvPr/>
        </p:nvSpPr>
        <p:spPr bwMode="auto">
          <a:xfrm>
            <a:off x="4427984" y="2132856"/>
            <a:ext cx="45720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500" b="1" dirty="0">
                <a:solidFill>
                  <a:srgbClr val="C00637"/>
                </a:solidFill>
                <a:latin typeface="Tahoma" pitchFamily="34" charset="0"/>
              </a:rPr>
              <a:t>20</a:t>
            </a:r>
          </a:p>
          <a:p>
            <a:pPr marL="342900" indent="-342900">
              <a:spcBef>
                <a:spcPct val="20000"/>
              </a:spcBef>
              <a:buSzPct val="90000"/>
            </a:pPr>
            <a:endParaRPr kumimoji="0" lang="it-IT" b="1" dirty="0">
              <a:solidFill>
                <a:srgbClr val="C00637"/>
              </a:solidFill>
              <a:latin typeface="Tahoma" pitchFamily="34" charset="0"/>
            </a:endParaRPr>
          </a:p>
        </p:txBody>
      </p:sp>
      <p:sp>
        <p:nvSpPr>
          <p:cNvPr id="754734" name="Rectangle 4142"/>
          <p:cNvSpPr>
            <a:spLocks noChangeArrowheads="1"/>
          </p:cNvSpPr>
          <p:nvPr/>
        </p:nvSpPr>
        <p:spPr bwMode="auto">
          <a:xfrm>
            <a:off x="1979712" y="2348880"/>
            <a:ext cx="4572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400" b="1" dirty="0">
                <a:solidFill>
                  <a:srgbClr val="C00637"/>
                </a:solidFill>
                <a:latin typeface="Tahoma" pitchFamily="34" charset="0"/>
              </a:rPr>
              <a:t>15</a:t>
            </a:r>
          </a:p>
        </p:txBody>
      </p:sp>
      <p:sp>
        <p:nvSpPr>
          <p:cNvPr id="754735" name="Rectangle 4143"/>
          <p:cNvSpPr>
            <a:spLocks noChangeArrowheads="1"/>
          </p:cNvSpPr>
          <p:nvPr/>
        </p:nvSpPr>
        <p:spPr bwMode="auto">
          <a:xfrm>
            <a:off x="2555776" y="5445224"/>
            <a:ext cx="1600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kumimoji="0" lang="it-IT" sz="3200" b="1" dirty="0">
                <a:solidFill>
                  <a:schemeClr val="tx2"/>
                </a:solidFill>
                <a:latin typeface="Palace Script MT" pitchFamily="66" charset="0"/>
              </a:rPr>
              <a:t>Cavallo Paola</a:t>
            </a:r>
          </a:p>
        </p:txBody>
      </p:sp>
      <p:sp>
        <p:nvSpPr>
          <p:cNvPr id="754736" name="Rectangle 4144"/>
          <p:cNvSpPr>
            <a:spLocks noChangeArrowheads="1"/>
          </p:cNvSpPr>
          <p:nvPr/>
        </p:nvSpPr>
        <p:spPr bwMode="auto">
          <a:xfrm>
            <a:off x="2267744" y="5877272"/>
            <a:ext cx="244827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kumimoji="0" lang="it-IT" sz="2800" dirty="0">
                <a:solidFill>
                  <a:schemeClr val="tx2"/>
                </a:solidFill>
                <a:latin typeface="Rage Italic" pitchFamily="66" charset="0"/>
              </a:rPr>
              <a:t>Tristezza Anna</a:t>
            </a:r>
          </a:p>
        </p:txBody>
      </p:sp>
      <p:sp>
        <p:nvSpPr>
          <p:cNvPr id="754737" name="Rectangle 4145"/>
          <p:cNvSpPr>
            <a:spLocks noChangeArrowheads="1"/>
          </p:cNvSpPr>
          <p:nvPr/>
        </p:nvSpPr>
        <p:spPr bwMode="auto">
          <a:xfrm>
            <a:off x="5148064" y="5517232"/>
            <a:ext cx="23762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kumimoji="0" lang="it-IT" sz="2400" b="1" dirty="0">
                <a:solidFill>
                  <a:schemeClr val="tx2"/>
                </a:solidFill>
                <a:latin typeface="Script MT Bold" pitchFamily="66" charset="0"/>
              </a:rPr>
              <a:t>Puledro Silvia</a:t>
            </a:r>
          </a:p>
        </p:txBody>
      </p:sp>
      <p:sp>
        <p:nvSpPr>
          <p:cNvPr id="754738" name="Rectangle 4146"/>
          <p:cNvSpPr>
            <a:spLocks noChangeArrowheads="1"/>
          </p:cNvSpPr>
          <p:nvPr/>
        </p:nvSpPr>
        <p:spPr bwMode="auto">
          <a:xfrm>
            <a:off x="5076056" y="5805265"/>
            <a:ext cx="241054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kumimoji="0" lang="it-IT" sz="3200" dirty="0">
                <a:solidFill>
                  <a:schemeClr val="tx2"/>
                </a:solidFill>
                <a:latin typeface="Brush Script MT" pitchFamily="66" charset="0"/>
              </a:rPr>
              <a:t>Salita Bruno</a:t>
            </a:r>
          </a:p>
        </p:txBody>
      </p:sp>
      <p:sp>
        <p:nvSpPr>
          <p:cNvPr id="754739" name="Rectangle 4147"/>
          <p:cNvSpPr>
            <a:spLocks noChangeArrowheads="1"/>
          </p:cNvSpPr>
          <p:nvPr/>
        </p:nvSpPr>
        <p:spPr bwMode="auto">
          <a:xfrm>
            <a:off x="6660232" y="548680"/>
            <a:ext cx="396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kumimoji="0" lang="it-IT" b="1" dirty="0">
                <a:solidFill>
                  <a:schemeClr val="tx2"/>
                </a:solidFill>
                <a:latin typeface="Tahoma" pitchFamily="34" charset="0"/>
              </a:rPr>
              <a:t>A</a:t>
            </a:r>
          </a:p>
        </p:txBody>
      </p:sp>
      <p:sp>
        <p:nvSpPr>
          <p:cNvPr id="754740" name="Rectangle 4148"/>
          <p:cNvSpPr>
            <a:spLocks noChangeArrowheads="1"/>
          </p:cNvSpPr>
          <p:nvPr/>
        </p:nvSpPr>
        <p:spPr bwMode="auto">
          <a:xfrm>
            <a:off x="2051720" y="548680"/>
            <a:ext cx="382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kumimoji="0" lang="it-IT" b="1" dirty="0">
                <a:solidFill>
                  <a:schemeClr val="tx2"/>
                </a:solidFill>
                <a:latin typeface="Tahoma" pitchFamily="34" charset="0"/>
              </a:rPr>
              <a:t>B</a:t>
            </a:r>
          </a:p>
        </p:txBody>
      </p:sp>
      <p:sp>
        <p:nvSpPr>
          <p:cNvPr id="754743" name="Rectangle 4151"/>
          <p:cNvSpPr>
            <a:spLocks noChangeArrowheads="1"/>
          </p:cNvSpPr>
          <p:nvPr/>
        </p:nvSpPr>
        <p:spPr bwMode="auto">
          <a:xfrm>
            <a:off x="4427984" y="2492896"/>
            <a:ext cx="533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30</a:t>
            </a:r>
          </a:p>
        </p:txBody>
      </p:sp>
      <p:sp>
        <p:nvSpPr>
          <p:cNvPr id="754744" name="Rectangle 4152"/>
          <p:cNvSpPr>
            <a:spLocks noChangeArrowheads="1"/>
          </p:cNvSpPr>
          <p:nvPr/>
        </p:nvSpPr>
        <p:spPr bwMode="auto">
          <a:xfrm>
            <a:off x="4427984" y="2708920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25</a:t>
            </a:r>
          </a:p>
        </p:txBody>
      </p:sp>
      <p:sp>
        <p:nvSpPr>
          <p:cNvPr id="754745" name="Rectangle 4153"/>
          <p:cNvSpPr>
            <a:spLocks noChangeArrowheads="1"/>
          </p:cNvSpPr>
          <p:nvPr/>
        </p:nvSpPr>
        <p:spPr bwMode="auto">
          <a:xfrm>
            <a:off x="2411760" y="3933056"/>
            <a:ext cx="2057400" cy="26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 err="1">
                <a:solidFill>
                  <a:srgbClr val="C00637"/>
                </a:solidFill>
                <a:latin typeface="Tahoma" pitchFamily="34" charset="0"/>
              </a:rPr>
              <a:t>Pazzini</a:t>
            </a: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 Anna L2</a:t>
            </a:r>
          </a:p>
        </p:txBody>
      </p:sp>
      <p:sp>
        <p:nvSpPr>
          <p:cNvPr id="754746" name="Rectangle 4154"/>
          <p:cNvSpPr>
            <a:spLocks noChangeArrowheads="1"/>
          </p:cNvSpPr>
          <p:nvPr/>
        </p:nvSpPr>
        <p:spPr bwMode="auto">
          <a:xfrm>
            <a:off x="1979712" y="3933056"/>
            <a:ext cx="457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04</a:t>
            </a:r>
          </a:p>
        </p:txBody>
      </p:sp>
      <p:sp>
        <p:nvSpPr>
          <p:cNvPr id="754749" name="Rectangle 4157"/>
          <p:cNvSpPr>
            <a:spLocks noChangeArrowheads="1"/>
          </p:cNvSpPr>
          <p:nvPr/>
        </p:nvSpPr>
        <p:spPr bwMode="auto">
          <a:xfrm>
            <a:off x="4932040" y="2492896"/>
            <a:ext cx="2057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Santi Sara</a:t>
            </a:r>
          </a:p>
        </p:txBody>
      </p:sp>
      <p:sp>
        <p:nvSpPr>
          <p:cNvPr id="754750" name="Rectangle 4158"/>
          <p:cNvSpPr>
            <a:spLocks noChangeArrowheads="1"/>
          </p:cNvSpPr>
          <p:nvPr/>
        </p:nvSpPr>
        <p:spPr bwMode="auto">
          <a:xfrm>
            <a:off x="4876800" y="2743200"/>
            <a:ext cx="2057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b="1" dirty="0" err="1">
                <a:solidFill>
                  <a:srgbClr val="C00637"/>
                </a:solidFill>
                <a:latin typeface="Tahoma" pitchFamily="34" charset="0"/>
              </a:rPr>
              <a:t>Sirigu</a:t>
            </a:r>
            <a:r>
              <a:rPr kumimoji="0" lang="it-IT" b="1" dirty="0">
                <a:solidFill>
                  <a:srgbClr val="C00637"/>
                </a:solidFill>
                <a:latin typeface="Tahoma" pitchFamily="34" charset="0"/>
              </a:rPr>
              <a:t> Giulia</a:t>
            </a:r>
          </a:p>
        </p:txBody>
      </p:sp>
      <p:sp>
        <p:nvSpPr>
          <p:cNvPr id="754712" name="Rectangle 4120"/>
          <p:cNvSpPr>
            <a:spLocks noChangeArrowheads="1"/>
          </p:cNvSpPr>
          <p:nvPr/>
        </p:nvSpPr>
        <p:spPr bwMode="auto">
          <a:xfrm>
            <a:off x="2411760" y="2132856"/>
            <a:ext cx="2057400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400" b="1" dirty="0">
                <a:solidFill>
                  <a:srgbClr val="C00637"/>
                </a:solidFill>
                <a:latin typeface="Tahoma" pitchFamily="34" charset="0"/>
              </a:rPr>
              <a:t>Beata Antonella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4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4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547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547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547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547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54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54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" fill="hold"/>
                                        <p:tgtEl>
                                          <p:spTgt spid="754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" fill="hold"/>
                                        <p:tgtEl>
                                          <p:spTgt spid="754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" fill="hold"/>
                                        <p:tgtEl>
                                          <p:spTgt spid="7547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" fill="hold"/>
                                        <p:tgtEl>
                                          <p:spTgt spid="7547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75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" fill="hold"/>
                                        <p:tgtEl>
                                          <p:spTgt spid="754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" fill="hold"/>
                                        <p:tgtEl>
                                          <p:spTgt spid="754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850"/>
                            </p:stCondLst>
                            <p:childTnLst>
                              <p:par>
                                <p:cTn id="4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4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" fill="hold"/>
                                        <p:tgtEl>
                                          <p:spTgt spid="7547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" fill="hold"/>
                                        <p:tgtEl>
                                          <p:spTgt spid="7547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4691" grpId="0" autoUpdateAnimBg="0"/>
      <p:bldP spid="754694" grpId="0" autoUpdateAnimBg="0"/>
      <p:bldP spid="754735" grpId="0" autoUpdateAnimBg="0"/>
      <p:bldP spid="754736" grpId="0" autoUpdateAnimBg="0"/>
      <p:bldP spid="754737" grpId="0" autoUpdateAnimBg="0"/>
      <p:bldP spid="754738" grpId="0" autoUpdateAnimBg="0"/>
      <p:bldP spid="754739" grpId="0" autoUpdateAnimBg="0"/>
      <p:bldP spid="754740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39552" y="620688"/>
            <a:ext cx="7772400" cy="1481138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>
                <a:latin typeface="Franklin Gothic Heavy" pitchFamily="34" charset="0"/>
              </a:rPr>
              <a:t>ATTESA DEL </a:t>
            </a:r>
            <a:br>
              <a:rPr lang="it-IT" dirty="0">
                <a:latin typeface="Franklin Gothic Heavy" pitchFamily="34" charset="0"/>
              </a:rPr>
            </a:br>
            <a:r>
              <a:rPr lang="it-IT" dirty="0">
                <a:latin typeface="Franklin Gothic Heavy" pitchFamily="34" charset="0"/>
              </a:rPr>
              <a:t>TAGLIANDO FORMAZIONE</a:t>
            </a:r>
          </a:p>
        </p:txBody>
      </p:sp>
      <p:graphicFrame>
        <p:nvGraphicFramePr>
          <p:cNvPr id="72707" name="Segnaposto contenuto 5" descr="Rectangle: Click to edit Master text styles&#10;Second level&#10;Third level&#10;Fourth level&#10;Fifth level"/>
          <p:cNvGraphicFramePr>
            <a:graphicFrameLocks noGrp="1"/>
          </p:cNvGraphicFramePr>
          <p:nvPr>
            <p:ph idx="4294967295"/>
          </p:nvPr>
        </p:nvGraphicFramePr>
        <p:xfrm>
          <a:off x="2843808" y="2060848"/>
          <a:ext cx="2947988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magine bitmap" r:id="rId3" imgW="2190476" imgH="3057143" progId="PBrush">
                  <p:embed/>
                </p:oleObj>
              </mc:Choice>
              <mc:Fallback>
                <p:oleObj name="Immagine bitmap" r:id="rId3" imgW="2190476" imgH="3057143" progId="PBrush">
                  <p:embed/>
                  <p:pic>
                    <p:nvPicPr>
                      <p:cNvPr id="0" name="Segnaposto contenuto 5" descr="Rectangle: Click to edit Master text styles&#10;Second level&#10;Third level&#10;Fourth level&#10;Fifth level"/>
                      <p:cNvPicPr>
                        <a:picLocks noGrp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2060848"/>
                        <a:ext cx="2947988" cy="411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755576" y="476672"/>
            <a:ext cx="7620000" cy="1530350"/>
          </a:xfrm>
        </p:spPr>
        <p:txBody>
          <a:bodyPr/>
          <a:lstStyle/>
          <a:p>
            <a:pPr algn="ctr"/>
            <a:r>
              <a:rPr lang="it-IT" sz="4000" dirty="0">
                <a:latin typeface="Franklin Gothic Heavy" pitchFamily="34" charset="0"/>
              </a:rPr>
              <a:t>TAGLIANDO FORMAZIONE “BIANCHI”</a:t>
            </a:r>
          </a:p>
        </p:txBody>
      </p:sp>
      <p:graphicFrame>
        <p:nvGraphicFramePr>
          <p:cNvPr id="1574912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2339752" y="1988840"/>
          <a:ext cx="4619625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741160" imgH="7785000" progId="Excel.Sheet.8">
                  <p:embed/>
                </p:oleObj>
              </mc:Choice>
              <mc:Fallback>
                <p:oleObj name="Foglio di lavoro" r:id="rId3" imgW="8741160" imgH="778500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1988840"/>
                        <a:ext cx="4619625" cy="411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37741" name="Object 2"/>
          <p:cNvGraphicFramePr>
            <a:graphicFrameLocks noChangeAspect="1"/>
          </p:cNvGraphicFramePr>
          <p:nvPr/>
        </p:nvGraphicFramePr>
        <p:xfrm>
          <a:off x="179512" y="1052736"/>
          <a:ext cx="4619625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8741160" imgH="7785000" progId="Excel.Sheet.8">
                  <p:embed/>
                </p:oleObj>
              </mc:Choice>
              <mc:Fallback>
                <p:oleObj name="Worksheet" r:id="rId3" imgW="8741160" imgH="778500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512" y="1052736"/>
                        <a:ext cx="4619625" cy="411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7668" name="Rectangle 4"/>
          <p:cNvSpPr>
            <a:spLocks noChangeArrowheads="1"/>
          </p:cNvSpPr>
          <p:nvPr/>
        </p:nvSpPr>
        <p:spPr bwMode="auto">
          <a:xfrm>
            <a:off x="3175" y="-5603875"/>
            <a:ext cx="14573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3060700" algn="ctr"/>
                <a:tab pos="6119813" algn="r"/>
              </a:tabLst>
            </a:pPr>
            <a:endParaRPr lang="it-IT" sz="2400"/>
          </a:p>
        </p:txBody>
      </p:sp>
      <p:sp>
        <p:nvSpPr>
          <p:cNvPr id="1137670" name="Rectangle 6"/>
          <p:cNvSpPr>
            <a:spLocks noChangeArrowheads="1"/>
          </p:cNvSpPr>
          <p:nvPr/>
        </p:nvSpPr>
        <p:spPr bwMode="auto">
          <a:xfrm>
            <a:off x="3175" y="-5603875"/>
            <a:ext cx="1031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3060700" algn="ctr"/>
                <a:tab pos="6119813" algn="r"/>
              </a:tabLst>
            </a:pPr>
            <a:endParaRPr lang="it-IT" sz="2400"/>
          </a:p>
        </p:txBody>
      </p:sp>
      <p:sp>
        <p:nvSpPr>
          <p:cNvPr id="1137676" name="Rectangle 12"/>
          <p:cNvSpPr>
            <a:spLocks noChangeArrowheads="1"/>
          </p:cNvSpPr>
          <p:nvPr/>
        </p:nvSpPr>
        <p:spPr bwMode="auto">
          <a:xfrm>
            <a:off x="3175" y="-4492625"/>
            <a:ext cx="9144000" cy="71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>
            <a:spAutoFit/>
          </a:bodyPr>
          <a:lstStyle/>
          <a:p>
            <a:pPr eaLnBrk="0" hangingPunct="0"/>
            <a:r>
              <a:rPr kumimoji="0" lang="it-IT" sz="2000" b="1">
                <a:latin typeface="Tahoma"/>
                <a:cs typeface="Arial" charset="0"/>
              </a:rPr>
              <a:t> </a:t>
            </a:r>
            <a:endParaRPr kumimoji="0" lang="it-IT" sz="2000" b="1">
              <a:latin typeface="Lucida Console" pitchFamily="49" charset="0"/>
            </a:endParaRPr>
          </a:p>
          <a:p>
            <a:pPr eaLnBrk="0" hangingPunct="0"/>
            <a:endParaRPr kumimoji="0" lang="it-IT" sz="2400">
              <a:latin typeface="Tahoma" pitchFamily="34" charset="0"/>
            </a:endParaRPr>
          </a:p>
        </p:txBody>
      </p:sp>
      <p:sp>
        <p:nvSpPr>
          <p:cNvPr id="1137733" name="Line 69"/>
          <p:cNvSpPr>
            <a:spLocks noChangeShapeType="1"/>
          </p:cNvSpPr>
          <p:nvPr/>
        </p:nvSpPr>
        <p:spPr bwMode="auto">
          <a:xfrm>
            <a:off x="1259632" y="2348880"/>
            <a:ext cx="3388568" cy="92772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137734" name="Line 70"/>
          <p:cNvSpPr>
            <a:spLocks noChangeShapeType="1"/>
          </p:cNvSpPr>
          <p:nvPr/>
        </p:nvSpPr>
        <p:spPr bwMode="auto">
          <a:xfrm>
            <a:off x="2843808" y="2276872"/>
            <a:ext cx="1804392" cy="77112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137735" name="Line 71"/>
          <p:cNvSpPr>
            <a:spLocks noChangeShapeType="1"/>
          </p:cNvSpPr>
          <p:nvPr/>
        </p:nvSpPr>
        <p:spPr bwMode="auto">
          <a:xfrm>
            <a:off x="4211960" y="2276872"/>
            <a:ext cx="566936" cy="385192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137736" name="Line 72"/>
          <p:cNvSpPr>
            <a:spLocks noChangeShapeType="1"/>
          </p:cNvSpPr>
          <p:nvPr/>
        </p:nvSpPr>
        <p:spPr bwMode="auto">
          <a:xfrm flipV="1">
            <a:off x="1143000" y="3505200"/>
            <a:ext cx="3505200" cy="3048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137737" name="Line 73"/>
          <p:cNvSpPr>
            <a:spLocks noChangeShapeType="1"/>
          </p:cNvSpPr>
          <p:nvPr/>
        </p:nvSpPr>
        <p:spPr bwMode="auto">
          <a:xfrm flipV="1">
            <a:off x="2915816" y="3352800"/>
            <a:ext cx="1732384" cy="724272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137738" name="Line 74"/>
          <p:cNvSpPr>
            <a:spLocks noChangeShapeType="1"/>
          </p:cNvSpPr>
          <p:nvPr/>
        </p:nvSpPr>
        <p:spPr bwMode="auto">
          <a:xfrm flipV="1">
            <a:off x="4067944" y="2286000"/>
            <a:ext cx="580256" cy="1431032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graphicFrame>
        <p:nvGraphicFramePr>
          <p:cNvPr id="1137740" name="Object 76"/>
          <p:cNvGraphicFramePr>
            <a:graphicFrameLocks noChangeAspect="1"/>
          </p:cNvGraphicFramePr>
          <p:nvPr/>
        </p:nvGraphicFramePr>
        <p:xfrm>
          <a:off x="4757282" y="548680"/>
          <a:ext cx="4386718" cy="52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magine bitmap" r:id="rId5" imgW="4866667" imgH="5800000" progId="PBrush">
                  <p:embed/>
                </p:oleObj>
              </mc:Choice>
              <mc:Fallback>
                <p:oleObj name="Immagine bitmap" r:id="rId5" imgW="4866667" imgH="5800000" progId="PBrush">
                  <p:embed/>
                  <p:pic>
                    <p:nvPicPr>
                      <p:cNvPr id="0" name="Picture 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7282" y="548680"/>
                        <a:ext cx="4386718" cy="522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377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377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37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37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37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37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37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37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37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7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37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7733" grpId="0" animBg="1"/>
      <p:bldP spid="1137734" grpId="0" animBg="1"/>
      <p:bldP spid="1137735" grpId="0" animBg="1"/>
      <p:bldP spid="1137736" grpId="0" animBg="1"/>
      <p:bldP spid="1137737" grpId="0" animBg="1"/>
      <p:bldP spid="113773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o 6"/>
          <p:cNvGrpSpPr/>
          <p:nvPr/>
        </p:nvGrpSpPr>
        <p:grpSpPr>
          <a:xfrm>
            <a:off x="611560" y="836712"/>
            <a:ext cx="8128000" cy="3749675"/>
            <a:chOff x="0" y="836613"/>
            <a:chExt cx="8128000" cy="3749675"/>
          </a:xfrm>
        </p:grpSpPr>
        <p:sp>
          <p:nvSpPr>
            <p:cNvPr id="43011" name="Rectangle 3"/>
            <p:cNvSpPr>
              <a:spLocks noChangeArrowheads="1"/>
            </p:cNvSpPr>
            <p:nvPr/>
          </p:nvSpPr>
          <p:spPr bwMode="auto">
            <a:xfrm>
              <a:off x="1619672" y="1700808"/>
              <a:ext cx="3810000" cy="91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>
                <a:spcBef>
                  <a:spcPct val="20000"/>
                </a:spcBef>
                <a:buSzPct val="90000"/>
              </a:pPr>
              <a:r>
                <a:rPr kumimoji="0" lang="it-IT" sz="2000" dirty="0">
                  <a:latin typeface="Tahoma" pitchFamily="34" charset="0"/>
                </a:rPr>
                <a:t>	5   8   11 14  17  20</a:t>
              </a:r>
            </a:p>
          </p:txBody>
        </p:sp>
        <p:graphicFrame>
          <p:nvGraphicFramePr>
            <p:cNvPr id="43010" name="Object 2"/>
            <p:cNvGraphicFramePr>
              <a:graphicFrameLocks noGrp="1" noChangeAspect="1"/>
            </p:cNvGraphicFramePr>
            <p:nvPr>
              <p:ph idx="4294967295"/>
            </p:nvPr>
          </p:nvGraphicFramePr>
          <p:xfrm>
            <a:off x="0" y="836613"/>
            <a:ext cx="8128000" cy="3749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Worksheet" r:id="rId3" imgW="7638871" imgH="3524190" progId="Excel.Sheet.8">
                    <p:embed/>
                  </p:oleObj>
                </mc:Choice>
                <mc:Fallback>
                  <p:oleObj name="Worksheet" r:id="rId3" imgW="7638871" imgH="3524190" progId="Excel.Sheet.8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0" y="836613"/>
                          <a:ext cx="8128000" cy="374967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4355976" y="5229200"/>
            <a:ext cx="431628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800" b="1" dirty="0">
                <a:solidFill>
                  <a:srgbClr val="C00637"/>
                </a:solidFill>
                <a:latin typeface="Franklin Gothic Heavy" pitchFamily="34" charset="0"/>
              </a:rPr>
              <a:t>Formazione Bianchi	</a:t>
            </a:r>
          </a:p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800" b="1" dirty="0">
                <a:solidFill>
                  <a:srgbClr val="C00637"/>
                </a:solidFill>
                <a:latin typeface="Franklin Gothic Heavy" pitchFamily="34" charset="0"/>
              </a:rPr>
              <a:t>5 - 8 - 11 - 14 - 17 -20</a:t>
            </a:r>
          </a:p>
        </p:txBody>
      </p:sp>
      <p:graphicFrame>
        <p:nvGraphicFramePr>
          <p:cNvPr id="43013" name="Object 2"/>
          <p:cNvGraphicFramePr>
            <a:graphicFrameLocks noChangeAspect="1"/>
          </p:cNvGraphicFramePr>
          <p:nvPr/>
        </p:nvGraphicFramePr>
        <p:xfrm>
          <a:off x="2051720" y="4725144"/>
          <a:ext cx="1852613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5" imgW="8741160" imgH="7785000" progId="Excel.Sheet.8">
                  <p:embed/>
                </p:oleObj>
              </mc:Choice>
              <mc:Fallback>
                <p:oleObj name="Foglio di lavoro" r:id="rId5" imgW="8741160" imgH="7785000" progId="Excel.Sheet.8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720" y="4725144"/>
                        <a:ext cx="1852613" cy="165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0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30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2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95536" y="548680"/>
            <a:ext cx="8099425" cy="1454150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>
                <a:latin typeface="Franklin Gothic Heavy" pitchFamily="34" charset="0"/>
              </a:rPr>
              <a:t>TAGLIANDO FORMAZIONE     “ROSSI”</a:t>
            </a:r>
          </a:p>
        </p:txBody>
      </p:sp>
      <p:graphicFrame>
        <p:nvGraphicFramePr>
          <p:cNvPr id="1575936" name="Object 3"/>
          <p:cNvGraphicFramePr>
            <a:graphicFrameLocks noGrp="1" noChangeAspect="1"/>
          </p:cNvGraphicFramePr>
          <p:nvPr>
            <p:ph idx="4294967295"/>
          </p:nvPr>
        </p:nvGraphicFramePr>
        <p:xfrm>
          <a:off x="2339752" y="1988840"/>
          <a:ext cx="4619625" cy="411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741160" imgH="7785000" progId="Excel.Sheet.8">
                  <p:embed/>
                </p:oleObj>
              </mc:Choice>
              <mc:Fallback>
                <p:oleObj name="Foglio di lavoro" r:id="rId3" imgW="8741160" imgH="7785000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752" y="1988840"/>
                        <a:ext cx="4619625" cy="4114800"/>
                      </a:xfrm>
                      <a:prstGeom prst="rect">
                        <a:avLst/>
                      </a:prstGeom>
                      <a:noFill/>
                      <a:ln w="317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76960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539552" y="908720"/>
          <a:ext cx="8148637" cy="374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7658040" imgH="3524190" progId="Excel.Sheet.8">
                  <p:embed/>
                </p:oleObj>
              </mc:Choice>
              <mc:Fallback>
                <p:oleObj name="Worksheet" r:id="rId3" imgW="7658040" imgH="352419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908720"/>
                        <a:ext cx="8148637" cy="3749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363" name="Rectangle 3075"/>
          <p:cNvSpPr>
            <a:spLocks noChangeArrowheads="1"/>
          </p:cNvSpPr>
          <p:nvPr/>
        </p:nvSpPr>
        <p:spPr bwMode="auto">
          <a:xfrm>
            <a:off x="1187624" y="5157192"/>
            <a:ext cx="3810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800" b="1" dirty="0">
                <a:solidFill>
                  <a:srgbClr val="C00637"/>
                </a:solidFill>
                <a:latin typeface="Franklin Gothic Heavy" pitchFamily="34" charset="0"/>
              </a:rPr>
              <a:t>Formazione Rossi</a:t>
            </a:r>
          </a:p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800" b="1" dirty="0">
                <a:solidFill>
                  <a:srgbClr val="C00637"/>
                </a:solidFill>
                <a:latin typeface="Franklin Gothic Heavy" pitchFamily="34" charset="0"/>
              </a:rPr>
              <a:t>1 - 5 - 6 - 14 - 20 - 15</a:t>
            </a:r>
          </a:p>
        </p:txBody>
      </p:sp>
      <p:sp>
        <p:nvSpPr>
          <p:cNvPr id="399365" name="Rectangle 3077"/>
          <p:cNvSpPr>
            <a:spLocks noChangeArrowheads="1"/>
          </p:cNvSpPr>
          <p:nvPr/>
        </p:nvSpPr>
        <p:spPr bwMode="auto">
          <a:xfrm>
            <a:off x="5364088" y="1772816"/>
            <a:ext cx="26670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latin typeface="Tahoma" pitchFamily="34" charset="0"/>
              </a:rPr>
              <a:t>1    5   6  14  20  15</a:t>
            </a:r>
          </a:p>
        </p:txBody>
      </p:sp>
      <p:graphicFrame>
        <p:nvGraphicFramePr>
          <p:cNvPr id="1576961" name="Object 3"/>
          <p:cNvGraphicFramePr>
            <a:graphicFrameLocks noChangeAspect="1"/>
          </p:cNvGraphicFramePr>
          <p:nvPr/>
        </p:nvGraphicFramePr>
        <p:xfrm>
          <a:off x="5943600" y="4724400"/>
          <a:ext cx="1928813" cy="171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5" imgW="8741160" imgH="7785000" progId="Excel.Sheet.8">
                  <p:embed/>
                </p:oleObj>
              </mc:Choice>
              <mc:Fallback>
                <p:oleObj name="Foglio di lavoro" r:id="rId5" imgW="8741160" imgH="7785000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3600" y="4724400"/>
                        <a:ext cx="1928813" cy="171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769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769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9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9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399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399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63" grpId="0" autoUpdateAnimBg="0"/>
      <p:bldP spid="399365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843808" y="908720"/>
            <a:ext cx="377058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800" dirty="0">
                <a:solidFill>
                  <a:schemeClr val="accent1">
                    <a:lumMod val="75000"/>
                  </a:schemeClr>
                </a:solidFill>
                <a:latin typeface="Franklin Gothic Heavy" pitchFamily="34" charset="0"/>
              </a:rPr>
              <a:t>INIZIO GARA</a:t>
            </a: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539552" y="2132856"/>
            <a:ext cx="7854696" cy="1752600"/>
          </a:xfrm>
          <a:prstGeom prst="rect">
            <a:avLst/>
          </a:prstGeom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anklin Gothic Heavy" pitchFamily="34" charset="0"/>
              </a:rPr>
              <a:t>	INSERISCO ORARIO EFFETTIVO</a:t>
            </a:r>
            <a:r>
              <a:rPr kumimoji="0" lang="it-IT" sz="36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anklin Gothic Heavy" pitchFamily="34" charset="0"/>
              </a:rPr>
              <a:t> </a:t>
            </a:r>
            <a:r>
              <a:rPr kumimoji="0" lang="it-IT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anklin Gothic Heavy" pitchFamily="34" charset="0"/>
              </a:rPr>
              <a:t>D’INIZIO</a:t>
            </a: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anklin Gothic Heavy" pitchFamily="34" charset="0"/>
              </a:rPr>
              <a:t>:</a:t>
            </a:r>
          </a:p>
          <a:p>
            <a:pPr marL="274320" marR="0" lvl="0" indent="-27432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Char char=""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Franklin Gothic Heavy" pitchFamily="34" charset="0"/>
              </a:rPr>
              <a:t>21.45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77984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611560" y="1268760"/>
          <a:ext cx="8148637" cy="374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9045000" imgH="4162680" progId="Excel.Sheet.8">
                  <p:embed/>
                </p:oleObj>
              </mc:Choice>
              <mc:Fallback>
                <p:oleObj name="Foglio di lavoro" r:id="rId3" imgW="9045000" imgH="416268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1268760"/>
                        <a:ext cx="8148637" cy="3749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2286000" y="1371600"/>
            <a:ext cx="1219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200" dirty="0">
                <a:solidFill>
                  <a:srgbClr val="C00637"/>
                </a:solidFill>
                <a:latin typeface="Tahoma" pitchFamily="34" charset="0"/>
              </a:rPr>
              <a:t> </a:t>
            </a:r>
            <a:r>
              <a:rPr kumimoji="0" lang="it-IT" sz="1400" b="1" dirty="0">
                <a:solidFill>
                  <a:srgbClr val="C00637"/>
                </a:solidFill>
                <a:latin typeface="Tahoma" pitchFamily="34" charset="0"/>
              </a:rPr>
              <a:t>21 45</a:t>
            </a: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1143000" y="5334000"/>
            <a:ext cx="5562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FF0000"/>
                </a:solidFill>
                <a:latin typeface="Franklin Gothic Heavy" pitchFamily="34" charset="0"/>
              </a:rPr>
              <a:t>Inserisco orario effettivo d’ inizio: </a:t>
            </a:r>
            <a:r>
              <a:rPr kumimoji="0" lang="it-IT" sz="2000" dirty="0">
                <a:solidFill>
                  <a:schemeClr val="tx2"/>
                </a:solidFill>
                <a:latin typeface="Franklin Gothic Heavy" pitchFamily="34" charset="0"/>
              </a:rPr>
              <a:t>21.45</a:t>
            </a:r>
          </a:p>
        </p:txBody>
      </p:sp>
      <p:sp>
        <p:nvSpPr>
          <p:cNvPr id="47109" name="Line 5"/>
          <p:cNvSpPr>
            <a:spLocks noChangeShapeType="1"/>
          </p:cNvSpPr>
          <p:nvPr/>
        </p:nvSpPr>
        <p:spPr bwMode="auto">
          <a:xfrm flipH="1" flipV="1">
            <a:off x="2819400" y="1676400"/>
            <a:ext cx="2895600" cy="3733800"/>
          </a:xfrm>
          <a:prstGeom prst="line">
            <a:avLst/>
          </a:prstGeom>
          <a:noFill/>
          <a:ln w="3810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7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7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autoUpdateAnimBg="0"/>
      <p:bldP spid="47108" grpId="0" autoUpdateAnimBg="0"/>
      <p:bldP spid="47109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 descr="Rectangle: Click to edit Master text styles&#10;Second level&#10;Third level&#10;Fourth level&#10;Fifth level"/>
          <p:cNvSpPr>
            <a:spLocks noGrp="1" noChangeArrowheads="1"/>
          </p:cNvSpPr>
          <p:nvPr>
            <p:ph idx="4294967295"/>
          </p:nvPr>
        </p:nvSpPr>
        <p:spPr>
          <a:xfrm>
            <a:off x="395536" y="1484784"/>
            <a:ext cx="8382000" cy="4448175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it-IT" sz="3600" dirty="0">
                <a:latin typeface="Comic Sans MS" pitchFamily="66" charset="0"/>
              </a:rPr>
              <a:t>	</a:t>
            </a:r>
            <a:r>
              <a:rPr lang="it-IT" sz="3600" dirty="0">
                <a:latin typeface="Franklin Gothic Heavy" pitchFamily="34" charset="0"/>
              </a:rPr>
              <a:t>NELL’EVENTUALITA’ CHE IL SEGNAPUNTI NON ABBIA CONTROLLATO L’ESISTENZA DEI NUMERI SULL’ELENCO GIOCATORI, E SUL TAGLIANDO </a:t>
            </a:r>
            <a:r>
              <a:rPr lang="it-IT" sz="3600" dirty="0" err="1">
                <a:latin typeface="Franklin Gothic Heavy" pitchFamily="34" charset="0"/>
              </a:rPr>
              <a:t>VI</a:t>
            </a:r>
            <a:r>
              <a:rPr lang="it-IT" sz="3600" dirty="0">
                <a:latin typeface="Franklin Gothic Heavy" pitchFamily="34" charset="0"/>
              </a:rPr>
              <a:t> SIANO DEI NUMERI INESISTENTI, SARA’ POSSIBILE CAMBIARE DETTI NUMERI.</a:t>
            </a:r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/>
          <p:nvPr/>
        </p:nvSpPr>
        <p:spPr>
          <a:xfrm>
            <a:off x="539552" y="1340768"/>
            <a:ext cx="820891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800" dirty="0">
                <a:solidFill>
                  <a:srgbClr val="0070C0"/>
                </a:solidFill>
                <a:latin typeface="Franklin Gothic Heavy" pitchFamily="34" charset="0"/>
              </a:rPr>
              <a:t>FORMAZIONE TRASCRITTA CON NUMERO INESISTENTE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683568" y="4725144"/>
            <a:ext cx="7854696" cy="146456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marR="0" lvl="0" indent="-27432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it-IT" sz="5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Franklin Gothic Heavy" pitchFamily="34" charset="0"/>
                <a:ea typeface="+mn-ea"/>
                <a:cs typeface="+mn-cs"/>
              </a:rPr>
              <a:t>ESEMPIO</a:t>
            </a:r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79008" name="Segnaposto contenuto 1"/>
          <p:cNvGraphicFramePr>
            <a:graphicFrameLocks noGrp="1"/>
          </p:cNvGraphicFramePr>
          <p:nvPr>
            <p:ph idx="4294967295"/>
          </p:nvPr>
        </p:nvGraphicFramePr>
        <p:xfrm>
          <a:off x="683568" y="1628800"/>
          <a:ext cx="8001000" cy="295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Segnaposto contenuto 1"/>
                      <p:cNvPicPr>
                        <a:picLocks noGrp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628800"/>
                        <a:ext cx="8001000" cy="295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7556" name="Rectangle 2052"/>
          <p:cNvSpPr>
            <a:spLocks noChangeArrowheads="1"/>
          </p:cNvSpPr>
          <p:nvPr/>
        </p:nvSpPr>
        <p:spPr bwMode="auto">
          <a:xfrm>
            <a:off x="685800" y="5013325"/>
            <a:ext cx="4246563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 algn="just">
              <a:spcBef>
                <a:spcPct val="20000"/>
              </a:spcBef>
              <a:buSzPct val="90000"/>
            </a:pPr>
            <a:r>
              <a:rPr kumimoji="0" lang="it-IT" sz="2800" dirty="0">
                <a:solidFill>
                  <a:srgbClr val="FF0000"/>
                </a:solidFill>
                <a:latin typeface="Franklin Gothic Heavy" pitchFamily="34" charset="0"/>
              </a:rPr>
              <a:t>Nuovo numero n. 2</a:t>
            </a:r>
            <a:r>
              <a:rPr kumimoji="0" lang="it-IT" sz="3600" dirty="0">
                <a:solidFill>
                  <a:srgbClr val="FF0000"/>
                </a:solidFill>
                <a:latin typeface="Franklin Gothic Heavy" pitchFamily="34" charset="0"/>
              </a:rPr>
              <a:t> </a:t>
            </a:r>
          </a:p>
        </p:txBody>
      </p:sp>
      <p:sp>
        <p:nvSpPr>
          <p:cNvPr id="407559" name="Line 2055"/>
          <p:cNvSpPr>
            <a:spLocks noChangeShapeType="1"/>
          </p:cNvSpPr>
          <p:nvPr/>
        </p:nvSpPr>
        <p:spPr bwMode="auto">
          <a:xfrm flipV="1">
            <a:off x="2971800" y="2492896"/>
            <a:ext cx="304056" cy="21704"/>
          </a:xfrm>
          <a:prstGeom prst="line">
            <a:avLst/>
          </a:prstGeom>
          <a:noFill/>
          <a:ln w="28575">
            <a:solidFill>
              <a:srgbClr val="C00637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407560" name="Rectangle 2056"/>
          <p:cNvSpPr>
            <a:spLocks noChangeArrowheads="1"/>
          </p:cNvSpPr>
          <p:nvPr/>
        </p:nvSpPr>
        <p:spPr bwMode="auto">
          <a:xfrm>
            <a:off x="2987824" y="2276872"/>
            <a:ext cx="576064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 algn="just">
              <a:spcBef>
                <a:spcPct val="20000"/>
              </a:spcBef>
              <a:buSzPct val="90000"/>
            </a:pPr>
            <a:r>
              <a:rPr kumimoji="0" lang="it-IT" sz="1200" dirty="0">
                <a:solidFill>
                  <a:schemeClr val="tx2"/>
                </a:solidFill>
                <a:latin typeface="Tahoma" pitchFamily="34" charset="0"/>
              </a:rPr>
              <a:t>  </a:t>
            </a:r>
            <a:r>
              <a:rPr kumimoji="0" lang="it-IT" sz="2400" b="1" dirty="0">
                <a:solidFill>
                  <a:srgbClr val="FF0000"/>
                </a:solidFill>
                <a:latin typeface="Tahoma" pitchFamily="34" charset="0"/>
              </a:rPr>
              <a:t>2</a:t>
            </a:r>
          </a:p>
        </p:txBody>
      </p:sp>
      <p:sp>
        <p:nvSpPr>
          <p:cNvPr id="407561" name="Rectangle 2057"/>
          <p:cNvSpPr>
            <a:spLocks noChangeArrowheads="1"/>
          </p:cNvSpPr>
          <p:nvPr/>
        </p:nvSpPr>
        <p:spPr bwMode="auto">
          <a:xfrm>
            <a:off x="4932040" y="5085184"/>
            <a:ext cx="367347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 algn="just">
              <a:spcBef>
                <a:spcPct val="20000"/>
              </a:spcBef>
              <a:buSzPct val="90000"/>
            </a:pPr>
            <a:r>
              <a:rPr kumimoji="0" lang="it-IT" sz="2800" dirty="0">
                <a:solidFill>
                  <a:srgbClr val="FF0000"/>
                </a:solidFill>
                <a:latin typeface="Franklin Gothic Heavy" pitchFamily="34" charset="0"/>
              </a:rPr>
              <a:t>Inesistente n. 94</a:t>
            </a:r>
          </a:p>
        </p:txBody>
      </p:sp>
      <p:sp>
        <p:nvSpPr>
          <p:cNvPr id="407562" name="Line 2058"/>
          <p:cNvSpPr>
            <a:spLocks noChangeShapeType="1"/>
          </p:cNvSpPr>
          <p:nvPr/>
        </p:nvSpPr>
        <p:spPr bwMode="auto">
          <a:xfrm flipH="1" flipV="1">
            <a:off x="3059113" y="2636838"/>
            <a:ext cx="2732087" cy="2468562"/>
          </a:xfrm>
          <a:prstGeom prst="line">
            <a:avLst/>
          </a:prstGeom>
          <a:noFill/>
          <a:ln w="3810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407563" name="Line 2059"/>
          <p:cNvSpPr>
            <a:spLocks noChangeShapeType="1"/>
          </p:cNvSpPr>
          <p:nvPr/>
        </p:nvSpPr>
        <p:spPr bwMode="auto">
          <a:xfrm flipV="1">
            <a:off x="2771800" y="2708274"/>
            <a:ext cx="504800" cy="2376909"/>
          </a:xfrm>
          <a:prstGeom prst="line">
            <a:avLst/>
          </a:prstGeom>
          <a:noFill/>
          <a:ln w="3810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7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7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07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07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07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07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7556" grpId="0"/>
      <p:bldP spid="407559" grpId="0" animBg="1"/>
      <p:bldP spid="407560" grpId="0"/>
      <p:bldP spid="407561" grpId="0"/>
      <p:bldP spid="407562" grpId="0" animBg="1"/>
      <p:bldP spid="40756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691680" y="0"/>
            <a:ext cx="6048672" cy="1371600"/>
          </a:xfrm>
        </p:spPr>
        <p:txBody>
          <a:bodyPr/>
          <a:lstStyle/>
          <a:p>
            <a:pPr algn="ctr"/>
            <a:r>
              <a:rPr lang="it-IT" dirty="0">
                <a:latin typeface="Franklin Gothic Heavy" pitchFamily="34" charset="0"/>
              </a:rPr>
              <a:t>INIZIO GARA</a:t>
            </a:r>
          </a:p>
        </p:txBody>
      </p:sp>
      <p:sp>
        <p:nvSpPr>
          <p:cNvPr id="411653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195736" y="4797152"/>
            <a:ext cx="4686945" cy="854968"/>
          </a:xfrm>
        </p:spPr>
        <p:txBody>
          <a:bodyPr>
            <a:normAutofit/>
          </a:bodyPr>
          <a:lstStyle/>
          <a:p>
            <a:r>
              <a:rPr lang="it-IT" sz="4000" dirty="0">
                <a:latin typeface="Franklin Gothic Heavy" pitchFamily="34" charset="0"/>
              </a:rPr>
              <a:t>FISCHIO ARBITRO</a:t>
            </a:r>
          </a:p>
        </p:txBody>
      </p:sp>
      <p:graphicFrame>
        <p:nvGraphicFramePr>
          <p:cNvPr id="411654" name="Object 6"/>
          <p:cNvGraphicFramePr>
            <a:graphicFrameLocks noGrp="1" noChangeAspect="1"/>
          </p:cNvGraphicFramePr>
          <p:nvPr>
            <p:ph type="clipArt" sz="half" idx="2"/>
          </p:nvPr>
        </p:nvGraphicFramePr>
        <p:xfrm>
          <a:off x="2483768" y="1772816"/>
          <a:ext cx="4188328" cy="27887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o Imaging" r:id="rId3" imgW="8439120" imgH="5619600" progId="">
                  <p:embed/>
                </p:oleObj>
              </mc:Choice>
              <mc:Fallback>
                <p:oleObj name="Documento Imaging" r:id="rId3" imgW="8439120" imgH="5619600" progId="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83768" y="1772816"/>
                        <a:ext cx="4188328" cy="278871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80032" name="Segnaposto contenuto 1"/>
          <p:cNvGraphicFramePr>
            <a:graphicFrameLocks noGrp="1"/>
          </p:cNvGraphicFramePr>
          <p:nvPr>
            <p:ph idx="4294967295"/>
          </p:nvPr>
        </p:nvGraphicFramePr>
        <p:xfrm>
          <a:off x="683568" y="1628800"/>
          <a:ext cx="8001000" cy="295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Segnaposto contenuto 1"/>
                      <p:cNvPicPr>
                        <a:picLocks noGrp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628800"/>
                        <a:ext cx="8001000" cy="2952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“BIANCHI”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FA UN PUNTO</a:t>
            </a: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81056" name="Object 3072"/>
          <p:cNvGraphicFramePr>
            <a:graphicFrameLocks noGrp="1" noChangeAspect="1"/>
          </p:cNvGraphicFramePr>
          <p:nvPr>
            <p:ph/>
          </p:nvPr>
        </p:nvGraphicFramePr>
        <p:xfrm>
          <a:off x="685800" y="1998663"/>
          <a:ext cx="7772400" cy="286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9963230" imgH="3676610" progId="Excel.Sheet.8">
                  <p:embed/>
                </p:oleObj>
              </mc:Choice>
              <mc:Fallback>
                <p:oleObj name="Foglio di lavoro" r:id="rId3" imgW="9963230" imgH="3676610" progId="Excel.Sheet.8">
                  <p:embed/>
                  <p:pic>
                    <p:nvPicPr>
                      <p:cNvPr id="0" name="Picture 30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8663"/>
                        <a:ext cx="7772400" cy="2865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6499" name="Rectangle 3"/>
          <p:cNvSpPr>
            <a:spLocks noChangeArrowheads="1"/>
          </p:cNvSpPr>
          <p:nvPr/>
        </p:nvSpPr>
        <p:spPr bwMode="auto">
          <a:xfrm>
            <a:off x="2133600" y="4953000"/>
            <a:ext cx="2150368" cy="564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un punto</a:t>
            </a:r>
          </a:p>
        </p:txBody>
      </p:sp>
      <p:sp>
        <p:nvSpPr>
          <p:cNvPr id="106500" name="Line 4"/>
          <p:cNvSpPr>
            <a:spLocks noChangeShapeType="1"/>
          </p:cNvSpPr>
          <p:nvPr/>
        </p:nvSpPr>
        <p:spPr bwMode="auto">
          <a:xfrm flipV="1">
            <a:off x="2743200" y="2667000"/>
            <a:ext cx="1447800" cy="22860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106501" name="Line 5"/>
          <p:cNvSpPr>
            <a:spLocks noChangeShapeType="1"/>
          </p:cNvSpPr>
          <p:nvPr/>
        </p:nvSpPr>
        <p:spPr bwMode="auto">
          <a:xfrm flipV="1">
            <a:off x="4211960" y="2420888"/>
            <a:ext cx="144462" cy="144463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6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6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6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9" grpId="0"/>
      <p:bldP spid="106500" grpId="0" animBg="1"/>
      <p:bldP spid="10650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“BIANCHI”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SBAGLIA</a:t>
            </a: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570" name="Object 2"/>
          <p:cNvGraphicFramePr>
            <a:graphicFrameLocks noGrp="1" noChangeAspect="1"/>
          </p:cNvGraphicFramePr>
          <p:nvPr>
            <p:ph/>
          </p:nvPr>
        </p:nvGraphicFramePr>
        <p:xfrm>
          <a:off x="841375" y="2054225"/>
          <a:ext cx="7456488" cy="275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1375" y="2054225"/>
                        <a:ext cx="7456488" cy="275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9572" name="Line 4"/>
          <p:cNvSpPr>
            <a:spLocks noChangeShapeType="1"/>
          </p:cNvSpPr>
          <p:nvPr/>
        </p:nvSpPr>
        <p:spPr bwMode="auto">
          <a:xfrm flipV="1">
            <a:off x="5867400" y="2636838"/>
            <a:ext cx="1584325" cy="2316162"/>
          </a:xfrm>
          <a:prstGeom prst="line">
            <a:avLst/>
          </a:prstGeom>
          <a:noFill/>
          <a:ln w="3810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09573" name="Rectangle 5"/>
          <p:cNvSpPr>
            <a:spLocks noChangeArrowheads="1"/>
          </p:cNvSpPr>
          <p:nvPr/>
        </p:nvSpPr>
        <p:spPr bwMode="auto">
          <a:xfrm>
            <a:off x="1619250" y="5013324"/>
            <a:ext cx="2016646" cy="647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800" dirty="0">
                <a:solidFill>
                  <a:srgbClr val="C00637"/>
                </a:solidFill>
                <a:latin typeface="Franklin Gothic Heavy" pitchFamily="34" charset="0"/>
              </a:rPr>
              <a:t>Chiudo il turno di servizio</a:t>
            </a:r>
          </a:p>
        </p:txBody>
      </p:sp>
      <p:sp>
        <p:nvSpPr>
          <p:cNvPr id="109574" name="Line 6"/>
          <p:cNvSpPr>
            <a:spLocks noChangeShapeType="1"/>
          </p:cNvSpPr>
          <p:nvPr/>
        </p:nvSpPr>
        <p:spPr bwMode="auto">
          <a:xfrm flipH="1" flipV="1">
            <a:off x="1908175" y="3933825"/>
            <a:ext cx="576263" cy="1008063"/>
          </a:xfrm>
          <a:prstGeom prst="line">
            <a:avLst/>
          </a:prstGeom>
          <a:noFill/>
          <a:ln w="3810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09575" name="Rectangle 7"/>
          <p:cNvSpPr>
            <a:spLocks noChangeArrowheads="1"/>
          </p:cNvSpPr>
          <p:nvPr/>
        </p:nvSpPr>
        <p:spPr bwMode="auto">
          <a:xfrm>
            <a:off x="1835150" y="3789040"/>
            <a:ext cx="216570" cy="21622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sz="1400" b="1" dirty="0"/>
              <a:t>1</a:t>
            </a:r>
          </a:p>
        </p:txBody>
      </p:sp>
      <p:sp>
        <p:nvSpPr>
          <p:cNvPr id="109576" name="Line 8"/>
          <p:cNvSpPr>
            <a:spLocks noChangeShapeType="1"/>
          </p:cNvSpPr>
          <p:nvPr/>
        </p:nvSpPr>
        <p:spPr bwMode="auto">
          <a:xfrm flipH="1">
            <a:off x="5580063" y="3716338"/>
            <a:ext cx="144462" cy="144462"/>
          </a:xfrm>
          <a:prstGeom prst="line">
            <a:avLst/>
          </a:prstGeom>
          <a:noFill/>
          <a:ln w="2857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09577" name="Rectangle 9"/>
          <p:cNvSpPr>
            <a:spLocks noChangeArrowheads="1"/>
          </p:cNvSpPr>
          <p:nvPr/>
        </p:nvSpPr>
        <p:spPr bwMode="auto">
          <a:xfrm>
            <a:off x="4859338" y="5373688"/>
            <a:ext cx="1676400" cy="719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800" dirty="0">
                <a:solidFill>
                  <a:srgbClr val="C00637"/>
                </a:solidFill>
                <a:latin typeface="Franklin Gothic Heavy" pitchFamily="34" charset="0"/>
              </a:rPr>
              <a:t>Apro il turno di servizio</a:t>
            </a:r>
          </a:p>
        </p:txBody>
      </p:sp>
      <p:sp>
        <p:nvSpPr>
          <p:cNvPr id="109578" name="Line 10"/>
          <p:cNvSpPr>
            <a:spLocks noChangeShapeType="1"/>
          </p:cNvSpPr>
          <p:nvPr/>
        </p:nvSpPr>
        <p:spPr bwMode="auto">
          <a:xfrm flipV="1">
            <a:off x="5508625" y="3860800"/>
            <a:ext cx="142875" cy="1584325"/>
          </a:xfrm>
          <a:prstGeom prst="line">
            <a:avLst/>
          </a:prstGeom>
          <a:noFill/>
          <a:ln w="3810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09571" name="Rectangle 3"/>
          <p:cNvSpPr>
            <a:spLocks noChangeArrowheads="1"/>
          </p:cNvSpPr>
          <p:nvPr/>
        </p:nvSpPr>
        <p:spPr bwMode="auto">
          <a:xfrm>
            <a:off x="5580112" y="4941168"/>
            <a:ext cx="2232248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800" dirty="0">
                <a:solidFill>
                  <a:srgbClr val="C00637"/>
                </a:solidFill>
                <a:latin typeface="Franklin Gothic Heavy" pitchFamily="34" charset="0"/>
              </a:rPr>
              <a:t>Segno un punto</a:t>
            </a:r>
          </a:p>
        </p:txBody>
      </p:sp>
      <p:sp>
        <p:nvSpPr>
          <p:cNvPr id="109579" name="Line 11"/>
          <p:cNvSpPr>
            <a:spLocks noChangeShapeType="1"/>
          </p:cNvSpPr>
          <p:nvPr/>
        </p:nvSpPr>
        <p:spPr bwMode="auto">
          <a:xfrm flipV="1">
            <a:off x="7451725" y="2492375"/>
            <a:ext cx="144463" cy="144463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9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9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9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9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9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9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9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9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2" grpId="0" animBg="1"/>
      <p:bldP spid="109573" grpId="0"/>
      <p:bldP spid="109574" grpId="0" animBg="1"/>
      <p:bldP spid="109575" grpId="0" animBg="1"/>
      <p:bldP spid="109576" grpId="0" animBg="1"/>
      <p:bldP spid="109577" grpId="0"/>
      <p:bldP spid="109578" grpId="0" animBg="1"/>
      <p:bldP spid="109571" grpId="0"/>
      <p:bldP spid="10957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“ROSSI”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FA UN PUNTO</a:t>
            </a:r>
          </a:p>
        </p:txBody>
      </p:sp>
    </p:spTree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1618" name="Object 2"/>
          <p:cNvGraphicFramePr>
            <a:graphicFrameLocks noGrp="1" noChangeAspect="1"/>
          </p:cNvGraphicFramePr>
          <p:nvPr>
            <p:ph/>
          </p:nvPr>
        </p:nvGraphicFramePr>
        <p:xfrm>
          <a:off x="685800" y="1998663"/>
          <a:ext cx="7772400" cy="286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9963230" imgH="3676610" progId="Excel.Sheet.8">
                  <p:embed/>
                </p:oleObj>
              </mc:Choice>
              <mc:Fallback>
                <p:oleObj name="Foglio di lavoro" r:id="rId3" imgW="9963230" imgH="367661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8663"/>
                        <a:ext cx="7772400" cy="2865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619" name="Rectangle 3"/>
          <p:cNvSpPr>
            <a:spLocks noChangeArrowheads="1"/>
          </p:cNvSpPr>
          <p:nvPr/>
        </p:nvSpPr>
        <p:spPr bwMode="auto">
          <a:xfrm>
            <a:off x="5004048" y="5085184"/>
            <a:ext cx="2135088" cy="708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800" dirty="0">
                <a:solidFill>
                  <a:srgbClr val="C00637"/>
                </a:solidFill>
                <a:latin typeface="Franklin Gothic Heavy" pitchFamily="34" charset="0"/>
              </a:rPr>
              <a:t>Segno un punto</a:t>
            </a:r>
          </a:p>
        </p:txBody>
      </p:sp>
      <p:sp>
        <p:nvSpPr>
          <p:cNvPr id="111620" name="Line 4"/>
          <p:cNvSpPr>
            <a:spLocks noChangeShapeType="1"/>
          </p:cNvSpPr>
          <p:nvPr/>
        </p:nvSpPr>
        <p:spPr bwMode="auto">
          <a:xfrm flipV="1">
            <a:off x="6300192" y="2708920"/>
            <a:ext cx="1296144" cy="2376264"/>
          </a:xfrm>
          <a:prstGeom prst="line">
            <a:avLst/>
          </a:prstGeom>
          <a:noFill/>
          <a:ln w="3810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11630" name="Line 14"/>
          <p:cNvSpPr>
            <a:spLocks noChangeShapeType="1"/>
          </p:cNvSpPr>
          <p:nvPr/>
        </p:nvSpPr>
        <p:spPr bwMode="auto">
          <a:xfrm flipV="1">
            <a:off x="7596336" y="2564904"/>
            <a:ext cx="144463" cy="142875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1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1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1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19" grpId="0"/>
      <p:bldP spid="111620" grpId="0" animBg="1"/>
      <p:bldP spid="11163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“ROSSI”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FA DUE PUNTI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642" name="Object 2"/>
          <p:cNvGraphicFramePr>
            <a:graphicFrameLocks noGrp="1" noChangeAspect="1"/>
          </p:cNvGraphicFramePr>
          <p:nvPr>
            <p:ph/>
          </p:nvPr>
        </p:nvGraphicFramePr>
        <p:xfrm>
          <a:off x="685800" y="1998663"/>
          <a:ext cx="7772400" cy="286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9963230" imgH="3676610" progId="Excel.Sheet.8">
                  <p:embed/>
                </p:oleObj>
              </mc:Choice>
              <mc:Fallback>
                <p:oleObj name="Foglio di lavoro" r:id="rId3" imgW="9963230" imgH="367661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8663"/>
                        <a:ext cx="7772400" cy="2865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644" name="Rectangle 4"/>
          <p:cNvSpPr>
            <a:spLocks noChangeArrowheads="1"/>
          </p:cNvSpPr>
          <p:nvPr/>
        </p:nvSpPr>
        <p:spPr bwMode="auto">
          <a:xfrm>
            <a:off x="4800600" y="4953000"/>
            <a:ext cx="1859632" cy="92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due punti</a:t>
            </a:r>
          </a:p>
        </p:txBody>
      </p:sp>
      <p:sp>
        <p:nvSpPr>
          <p:cNvPr id="112645" name="Line 5"/>
          <p:cNvSpPr>
            <a:spLocks noChangeShapeType="1"/>
          </p:cNvSpPr>
          <p:nvPr/>
        </p:nvSpPr>
        <p:spPr bwMode="auto">
          <a:xfrm flipV="1">
            <a:off x="6172200" y="2971800"/>
            <a:ext cx="1371600" cy="19050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112646" name="Line 6"/>
          <p:cNvSpPr>
            <a:spLocks noChangeShapeType="1"/>
          </p:cNvSpPr>
          <p:nvPr/>
        </p:nvSpPr>
        <p:spPr bwMode="auto">
          <a:xfrm flipV="1">
            <a:off x="7596336" y="2708920"/>
            <a:ext cx="144463" cy="144463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12647" name="Line 7"/>
          <p:cNvSpPr>
            <a:spLocks noChangeShapeType="1"/>
          </p:cNvSpPr>
          <p:nvPr/>
        </p:nvSpPr>
        <p:spPr bwMode="auto">
          <a:xfrm flipV="1">
            <a:off x="7596336" y="2780928"/>
            <a:ext cx="144463" cy="144462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2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2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2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4" grpId="0"/>
      <p:bldP spid="112645" grpId="0" animBg="1"/>
      <p:bldP spid="112646" grpId="0" animBg="1"/>
      <p:bldP spid="11264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“ROSSI” SBAGLIA</a:t>
            </a:r>
          </a:p>
        </p:txBody>
      </p:sp>
    </p:spTree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82080" name="Object 0"/>
          <p:cNvGraphicFramePr>
            <a:graphicFrameLocks noGrp="1" noChangeAspect="1"/>
          </p:cNvGraphicFramePr>
          <p:nvPr>
            <p:ph/>
          </p:nvPr>
        </p:nvGraphicFramePr>
        <p:xfrm>
          <a:off x="685800" y="1998663"/>
          <a:ext cx="7772400" cy="286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9963230" imgH="3676610" progId="Excel.Sheet.8">
                  <p:embed/>
                </p:oleObj>
              </mc:Choice>
              <mc:Fallback>
                <p:oleObj name="Foglio di lavoro" r:id="rId3" imgW="9963230" imgH="3676610" progId="Excel.Sheet.8">
                  <p:embed/>
                  <p:pic>
                    <p:nvPicPr>
                      <p:cNvPr id="0" name="Picture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8663"/>
                        <a:ext cx="7772400" cy="2865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667" name="Rectangle 3"/>
          <p:cNvSpPr>
            <a:spLocks noChangeArrowheads="1"/>
          </p:cNvSpPr>
          <p:nvPr/>
        </p:nvSpPr>
        <p:spPr bwMode="auto">
          <a:xfrm>
            <a:off x="2699792" y="4941168"/>
            <a:ext cx="2232248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un punto</a:t>
            </a:r>
          </a:p>
        </p:txBody>
      </p:sp>
      <p:sp>
        <p:nvSpPr>
          <p:cNvPr id="113668" name="Line 4"/>
          <p:cNvSpPr>
            <a:spLocks noChangeShapeType="1"/>
          </p:cNvSpPr>
          <p:nvPr/>
        </p:nvSpPr>
        <p:spPr bwMode="auto">
          <a:xfrm flipV="1">
            <a:off x="3429000" y="2781300"/>
            <a:ext cx="782638" cy="2133600"/>
          </a:xfrm>
          <a:prstGeom prst="line">
            <a:avLst/>
          </a:prstGeom>
          <a:noFill/>
          <a:ln w="3810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13669" name="Rectangle 5"/>
          <p:cNvSpPr>
            <a:spLocks noChangeArrowheads="1"/>
          </p:cNvSpPr>
          <p:nvPr/>
        </p:nvSpPr>
        <p:spPr bwMode="auto">
          <a:xfrm>
            <a:off x="5105400" y="4876800"/>
            <a:ext cx="2130896" cy="640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Chiudo il turno di servizio</a:t>
            </a:r>
          </a:p>
        </p:txBody>
      </p:sp>
      <p:sp>
        <p:nvSpPr>
          <p:cNvPr id="113670" name="Rectangle 6"/>
          <p:cNvSpPr>
            <a:spLocks noChangeArrowheads="1"/>
          </p:cNvSpPr>
          <p:nvPr/>
        </p:nvSpPr>
        <p:spPr bwMode="auto">
          <a:xfrm>
            <a:off x="1907704" y="5589240"/>
            <a:ext cx="208823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Apro il turno di servizio</a:t>
            </a:r>
          </a:p>
        </p:txBody>
      </p:sp>
      <p:sp>
        <p:nvSpPr>
          <p:cNvPr id="113671" name="Line 7"/>
          <p:cNvSpPr>
            <a:spLocks noChangeShapeType="1"/>
          </p:cNvSpPr>
          <p:nvPr/>
        </p:nvSpPr>
        <p:spPr bwMode="auto">
          <a:xfrm flipV="1">
            <a:off x="4211638" y="2636838"/>
            <a:ext cx="144462" cy="144462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13672" name="Line 8"/>
          <p:cNvSpPr>
            <a:spLocks noChangeShapeType="1"/>
          </p:cNvSpPr>
          <p:nvPr/>
        </p:nvSpPr>
        <p:spPr bwMode="auto">
          <a:xfrm flipH="1" flipV="1">
            <a:off x="2339975" y="3860800"/>
            <a:ext cx="503238" cy="1655763"/>
          </a:xfrm>
          <a:prstGeom prst="line">
            <a:avLst/>
          </a:prstGeom>
          <a:noFill/>
          <a:ln w="3810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13673" name="Line 9"/>
          <p:cNvSpPr>
            <a:spLocks noChangeShapeType="1"/>
          </p:cNvSpPr>
          <p:nvPr/>
        </p:nvSpPr>
        <p:spPr bwMode="auto">
          <a:xfrm flipV="1">
            <a:off x="2339975" y="3716338"/>
            <a:ext cx="144463" cy="144462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13674" name="Line 10"/>
          <p:cNvSpPr>
            <a:spLocks noChangeShapeType="1"/>
          </p:cNvSpPr>
          <p:nvPr/>
        </p:nvSpPr>
        <p:spPr bwMode="auto">
          <a:xfrm flipH="1" flipV="1">
            <a:off x="5651500" y="4005263"/>
            <a:ext cx="288925" cy="792162"/>
          </a:xfrm>
          <a:prstGeom prst="line">
            <a:avLst/>
          </a:prstGeom>
          <a:noFill/>
          <a:ln w="3810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13675" name="Rectangle 11"/>
          <p:cNvSpPr>
            <a:spLocks noChangeArrowheads="1"/>
          </p:cNvSpPr>
          <p:nvPr/>
        </p:nvSpPr>
        <p:spPr bwMode="auto">
          <a:xfrm>
            <a:off x="5580063" y="3886200"/>
            <a:ext cx="71437" cy="14287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sz="1200" dirty="0"/>
              <a:t>4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3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3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3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3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3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3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3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3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3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7" grpId="0"/>
      <p:bldP spid="113668" grpId="0" animBg="1"/>
      <p:bldP spid="113669" grpId="0"/>
      <p:bldP spid="113670" grpId="0"/>
      <p:bldP spid="113671" grpId="0" animBg="1"/>
      <p:bldP spid="113672" grpId="0" animBg="1"/>
      <p:bldP spid="113673" grpId="0" animBg="1"/>
      <p:bldP spid="113674" grpId="0" animBg="1"/>
      <p:bldP spid="11367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“BIANCHI”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FA UN PUNTO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83104" name="Object 3072"/>
          <p:cNvGraphicFramePr>
            <a:graphicFrameLocks noGrp="1" noChangeAspect="1"/>
          </p:cNvGraphicFramePr>
          <p:nvPr>
            <p:ph/>
          </p:nvPr>
        </p:nvGraphicFramePr>
        <p:xfrm>
          <a:off x="685800" y="1998663"/>
          <a:ext cx="7772400" cy="286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9963230" imgH="3676610" progId="Excel.Sheet.8">
                  <p:embed/>
                </p:oleObj>
              </mc:Choice>
              <mc:Fallback>
                <p:oleObj name="Foglio di lavoro" r:id="rId3" imgW="9963230" imgH="3676610" progId="Excel.Sheet.8">
                  <p:embed/>
                  <p:pic>
                    <p:nvPicPr>
                      <p:cNvPr id="0" name="Picture 30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8663"/>
                        <a:ext cx="7772400" cy="2865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35" name="Rectangle 3"/>
          <p:cNvSpPr>
            <a:spLocks noChangeArrowheads="1"/>
          </p:cNvSpPr>
          <p:nvPr/>
        </p:nvSpPr>
        <p:spPr bwMode="auto">
          <a:xfrm>
            <a:off x="2133600" y="4953000"/>
            <a:ext cx="2078360" cy="49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un punto</a:t>
            </a:r>
          </a:p>
        </p:txBody>
      </p:sp>
      <p:sp>
        <p:nvSpPr>
          <p:cNvPr id="120836" name="Line 4"/>
          <p:cNvSpPr>
            <a:spLocks noChangeShapeType="1"/>
          </p:cNvSpPr>
          <p:nvPr/>
        </p:nvSpPr>
        <p:spPr bwMode="auto">
          <a:xfrm flipV="1">
            <a:off x="3352800" y="2924175"/>
            <a:ext cx="858838" cy="1952625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120837" name="Line 5"/>
          <p:cNvSpPr>
            <a:spLocks noChangeShapeType="1"/>
          </p:cNvSpPr>
          <p:nvPr/>
        </p:nvSpPr>
        <p:spPr bwMode="auto">
          <a:xfrm flipV="1">
            <a:off x="4211638" y="2781300"/>
            <a:ext cx="144462" cy="144463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0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0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0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/>
      <p:bldP spid="120836" grpId="0" animBg="1"/>
      <p:bldP spid="12083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“BIANCHI”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FA DUE PUNTI</a:t>
            </a:r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715" name="Object 3"/>
          <p:cNvGraphicFramePr>
            <a:graphicFrameLocks noGrp="1" noChangeAspect="1"/>
          </p:cNvGraphicFramePr>
          <p:nvPr>
            <p:ph/>
          </p:nvPr>
        </p:nvGraphicFramePr>
        <p:xfrm>
          <a:off x="685800" y="1998663"/>
          <a:ext cx="7772400" cy="286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9963230" imgH="3676610" progId="Excel.Sheet.8">
                  <p:embed/>
                </p:oleObj>
              </mc:Choice>
              <mc:Fallback>
                <p:oleObj name="Foglio di lavoro" r:id="rId3" imgW="9963230" imgH="3676610" progId="Excel.Sheet.8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8663"/>
                        <a:ext cx="7772400" cy="2865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5716" name="Rectangle 4"/>
          <p:cNvSpPr>
            <a:spLocks noChangeArrowheads="1"/>
          </p:cNvSpPr>
          <p:nvPr/>
        </p:nvSpPr>
        <p:spPr bwMode="auto">
          <a:xfrm>
            <a:off x="2133600" y="4953000"/>
            <a:ext cx="2006352" cy="708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due punti</a:t>
            </a:r>
          </a:p>
        </p:txBody>
      </p:sp>
      <p:sp>
        <p:nvSpPr>
          <p:cNvPr id="115717" name="Line 5"/>
          <p:cNvSpPr>
            <a:spLocks noChangeShapeType="1"/>
          </p:cNvSpPr>
          <p:nvPr/>
        </p:nvSpPr>
        <p:spPr bwMode="auto">
          <a:xfrm flipV="1">
            <a:off x="2971800" y="3124200"/>
            <a:ext cx="1219200" cy="18288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 b="1" dirty="0"/>
          </a:p>
        </p:txBody>
      </p:sp>
      <p:sp>
        <p:nvSpPr>
          <p:cNvPr id="115718" name="Line 6"/>
          <p:cNvSpPr>
            <a:spLocks noChangeShapeType="1"/>
          </p:cNvSpPr>
          <p:nvPr/>
        </p:nvSpPr>
        <p:spPr bwMode="auto">
          <a:xfrm flipV="1">
            <a:off x="4211638" y="2852738"/>
            <a:ext cx="144462" cy="144462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15719" name="Line 7"/>
          <p:cNvSpPr>
            <a:spLocks noChangeShapeType="1"/>
          </p:cNvSpPr>
          <p:nvPr/>
        </p:nvSpPr>
        <p:spPr bwMode="auto">
          <a:xfrm flipV="1">
            <a:off x="4211638" y="2997200"/>
            <a:ext cx="144462" cy="144463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5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5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5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6" grpId="0"/>
      <p:bldP spid="115717" grpId="0" animBg="1"/>
      <p:bldP spid="11571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“BIANCHI”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SBAGLIA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84128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7388" y="1989138"/>
          <a:ext cx="7764462" cy="286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9963248" imgH="3676765" progId="Excel.Sheet.8">
                  <p:embed/>
                </p:oleObj>
              </mc:Choice>
              <mc:Fallback>
                <p:oleObj name="Worksheet" r:id="rId3" imgW="9963248" imgH="3676765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7388" y="1989138"/>
                        <a:ext cx="7764462" cy="2865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7764" name="Rectangle 1028"/>
          <p:cNvSpPr>
            <a:spLocks noChangeArrowheads="1"/>
          </p:cNvSpPr>
          <p:nvPr/>
        </p:nvSpPr>
        <p:spPr bwMode="auto">
          <a:xfrm>
            <a:off x="6156176" y="5157192"/>
            <a:ext cx="2088232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un punto</a:t>
            </a:r>
          </a:p>
        </p:txBody>
      </p:sp>
      <p:sp>
        <p:nvSpPr>
          <p:cNvPr id="117765" name="Line 1029"/>
          <p:cNvSpPr>
            <a:spLocks noChangeShapeType="1"/>
          </p:cNvSpPr>
          <p:nvPr/>
        </p:nvSpPr>
        <p:spPr bwMode="auto">
          <a:xfrm flipV="1">
            <a:off x="6948264" y="3068960"/>
            <a:ext cx="648072" cy="2088231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117766" name="Line 1030"/>
          <p:cNvSpPr>
            <a:spLocks noChangeShapeType="1"/>
          </p:cNvSpPr>
          <p:nvPr/>
        </p:nvSpPr>
        <p:spPr bwMode="auto">
          <a:xfrm flipV="1">
            <a:off x="7596336" y="2924944"/>
            <a:ext cx="144463" cy="144463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17767" name="Rectangle 1031"/>
          <p:cNvSpPr>
            <a:spLocks noChangeArrowheads="1"/>
          </p:cNvSpPr>
          <p:nvPr/>
        </p:nvSpPr>
        <p:spPr bwMode="auto">
          <a:xfrm>
            <a:off x="2195736" y="5085184"/>
            <a:ext cx="2160240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Chiudo il turno di servizio</a:t>
            </a:r>
          </a:p>
        </p:txBody>
      </p:sp>
      <p:sp>
        <p:nvSpPr>
          <p:cNvPr id="117768" name="Rectangle 1032"/>
          <p:cNvSpPr>
            <a:spLocks noChangeArrowheads="1"/>
          </p:cNvSpPr>
          <p:nvPr/>
        </p:nvSpPr>
        <p:spPr bwMode="auto">
          <a:xfrm>
            <a:off x="4932040" y="5589240"/>
            <a:ext cx="1944216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Apro il turno di servizio</a:t>
            </a:r>
          </a:p>
        </p:txBody>
      </p:sp>
      <p:sp>
        <p:nvSpPr>
          <p:cNvPr id="117769" name="Line 1033"/>
          <p:cNvSpPr>
            <a:spLocks noChangeShapeType="1"/>
          </p:cNvSpPr>
          <p:nvPr/>
        </p:nvSpPr>
        <p:spPr bwMode="auto">
          <a:xfrm flipH="1" flipV="1">
            <a:off x="2339975" y="4005263"/>
            <a:ext cx="555625" cy="1023937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117770" name="Line 1034"/>
          <p:cNvSpPr>
            <a:spLocks noChangeShapeType="1"/>
          </p:cNvSpPr>
          <p:nvPr/>
        </p:nvSpPr>
        <p:spPr bwMode="auto">
          <a:xfrm flipH="1" flipV="1">
            <a:off x="6011861" y="4005261"/>
            <a:ext cx="298" cy="1655986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117771" name="Line 1035"/>
          <p:cNvSpPr>
            <a:spLocks noChangeShapeType="1"/>
          </p:cNvSpPr>
          <p:nvPr/>
        </p:nvSpPr>
        <p:spPr bwMode="auto">
          <a:xfrm flipV="1">
            <a:off x="6012160" y="3717032"/>
            <a:ext cx="144463" cy="144462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17772" name="Rectangle 1036"/>
          <p:cNvSpPr>
            <a:spLocks noChangeArrowheads="1"/>
          </p:cNvSpPr>
          <p:nvPr/>
        </p:nvSpPr>
        <p:spPr bwMode="auto">
          <a:xfrm>
            <a:off x="2123728" y="3789040"/>
            <a:ext cx="144016" cy="21602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sz="1200" b="1" dirty="0"/>
              <a:t>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7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7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7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7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7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7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77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7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7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4" grpId="0"/>
      <p:bldP spid="117765" grpId="0" animBg="1"/>
      <p:bldP spid="117766" grpId="0" animBg="1"/>
      <p:bldP spid="117767" grpId="0"/>
      <p:bldP spid="117768" grpId="0"/>
      <p:bldP spid="117769" grpId="0" animBg="1"/>
      <p:bldP spid="117770" grpId="0" animBg="1"/>
      <p:bldP spid="117771" grpId="0" animBg="1"/>
      <p:bldP spid="11777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“ROSSI”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FA UN PUNTO</a:t>
            </a:r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6738" name="Object 2"/>
          <p:cNvGraphicFramePr>
            <a:graphicFrameLocks noGrp="1" noChangeAspect="1"/>
          </p:cNvGraphicFramePr>
          <p:nvPr>
            <p:ph/>
          </p:nvPr>
        </p:nvGraphicFramePr>
        <p:xfrm>
          <a:off x="685800" y="1998663"/>
          <a:ext cx="7772400" cy="286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9963230" imgH="3676610" progId="Excel.Sheet.8">
                  <p:embed/>
                </p:oleObj>
              </mc:Choice>
              <mc:Fallback>
                <p:oleObj name="Foglio di lavoro" r:id="rId3" imgW="9963230" imgH="367661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8663"/>
                        <a:ext cx="7772400" cy="2865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6739" name="Rectangle 3"/>
          <p:cNvSpPr>
            <a:spLocks noChangeArrowheads="1"/>
          </p:cNvSpPr>
          <p:nvPr/>
        </p:nvSpPr>
        <p:spPr bwMode="auto">
          <a:xfrm>
            <a:off x="5105400" y="4953000"/>
            <a:ext cx="2274912" cy="492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un punto</a:t>
            </a:r>
          </a:p>
        </p:txBody>
      </p:sp>
      <p:sp>
        <p:nvSpPr>
          <p:cNvPr id="116740" name="Line 4"/>
          <p:cNvSpPr>
            <a:spLocks noChangeShapeType="1"/>
          </p:cNvSpPr>
          <p:nvPr/>
        </p:nvSpPr>
        <p:spPr bwMode="auto">
          <a:xfrm flipV="1">
            <a:off x="6156324" y="3212976"/>
            <a:ext cx="1440011" cy="1671762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116741" name="Line 5"/>
          <p:cNvSpPr>
            <a:spLocks noChangeShapeType="1"/>
          </p:cNvSpPr>
          <p:nvPr/>
        </p:nvSpPr>
        <p:spPr bwMode="auto">
          <a:xfrm flipV="1">
            <a:off x="7596336" y="3068960"/>
            <a:ext cx="144463" cy="144462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6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6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67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9" grpId="1"/>
      <p:bldP spid="116740" grpId="1" animBg="1"/>
      <p:bldP spid="116741" grpId="1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“ROSSI”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FA TRE PUNTI</a:t>
            </a:r>
          </a:p>
        </p:txBody>
      </p:sp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85152" name="Object 5120"/>
          <p:cNvGraphicFramePr>
            <a:graphicFrameLocks noGrp="1" noChangeAspect="1"/>
          </p:cNvGraphicFramePr>
          <p:nvPr>
            <p:ph/>
          </p:nvPr>
        </p:nvGraphicFramePr>
        <p:xfrm>
          <a:off x="685800" y="1998663"/>
          <a:ext cx="7772400" cy="286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9963230" imgH="3676610" progId="Excel.Sheet.8">
                  <p:embed/>
                </p:oleObj>
              </mc:Choice>
              <mc:Fallback>
                <p:oleObj name="Foglio di lavoro" r:id="rId3" imgW="9963230" imgH="3676610" progId="Excel.Sheet.8">
                  <p:embed/>
                  <p:pic>
                    <p:nvPicPr>
                      <p:cNvPr id="0" name="Picture 51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8663"/>
                        <a:ext cx="7772400" cy="2865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883" name="Rectangle 3"/>
          <p:cNvSpPr>
            <a:spLocks noChangeArrowheads="1"/>
          </p:cNvSpPr>
          <p:nvPr/>
        </p:nvSpPr>
        <p:spPr bwMode="auto">
          <a:xfrm>
            <a:off x="4788024" y="5013176"/>
            <a:ext cx="2160240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tre punti</a:t>
            </a:r>
          </a:p>
        </p:txBody>
      </p:sp>
      <p:sp>
        <p:nvSpPr>
          <p:cNvPr id="122884" name="Line 4"/>
          <p:cNvSpPr>
            <a:spLocks noChangeShapeType="1"/>
          </p:cNvSpPr>
          <p:nvPr/>
        </p:nvSpPr>
        <p:spPr bwMode="auto">
          <a:xfrm flipV="1">
            <a:off x="5795962" y="3573016"/>
            <a:ext cx="1800373" cy="1367284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122885" name="Line 5"/>
          <p:cNvSpPr>
            <a:spLocks noChangeShapeType="1"/>
          </p:cNvSpPr>
          <p:nvPr/>
        </p:nvSpPr>
        <p:spPr bwMode="auto">
          <a:xfrm flipV="1">
            <a:off x="7596336" y="3501008"/>
            <a:ext cx="144463" cy="144462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22886" name="Line 6"/>
          <p:cNvSpPr>
            <a:spLocks noChangeShapeType="1"/>
          </p:cNvSpPr>
          <p:nvPr/>
        </p:nvSpPr>
        <p:spPr bwMode="auto">
          <a:xfrm flipV="1">
            <a:off x="7596336" y="3212976"/>
            <a:ext cx="144463" cy="144463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22887" name="Line 7"/>
          <p:cNvSpPr>
            <a:spLocks noChangeShapeType="1"/>
          </p:cNvSpPr>
          <p:nvPr/>
        </p:nvSpPr>
        <p:spPr bwMode="auto">
          <a:xfrm flipV="1">
            <a:off x="7596336" y="3356992"/>
            <a:ext cx="144463" cy="144462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2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2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3" grpId="0"/>
      <p:bldP spid="122884" grpId="0" animBg="1"/>
      <p:bldP spid="12288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 A “BIANCHI”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RICHIEDE TIME OUT</a:t>
            </a:r>
          </a:p>
        </p:txBody>
      </p:sp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11560" y="1772816"/>
            <a:ext cx="7772400" cy="338437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solidFill>
                  <a:schemeClr val="accent1">
                    <a:lumMod val="75000"/>
                  </a:schemeClr>
                </a:solidFill>
                <a:latin typeface="Franklin Gothic Heavy" pitchFamily="34" charset="0"/>
              </a:rPr>
              <a:t>SI METTE SEMPRE PER PRIMO IL PUNTEGGIO DELLA SQUADRA CHE CHIEDE IL TEMPO</a:t>
            </a:r>
          </a:p>
        </p:txBody>
      </p:sp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86176" name="Object 3072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30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3715" name="Rectangle 3"/>
          <p:cNvSpPr>
            <a:spLocks noChangeArrowheads="1"/>
          </p:cNvSpPr>
          <p:nvPr/>
        </p:nvSpPr>
        <p:spPr bwMode="auto">
          <a:xfrm>
            <a:off x="611560" y="5589240"/>
            <a:ext cx="4174232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  <a:buFontTx/>
              <a:buBlip>
                <a:blip r:embed="rId5"/>
              </a:buBlip>
            </a:pPr>
            <a:r>
              <a:rPr kumimoji="0" lang="it-IT" sz="3200" dirty="0">
                <a:latin typeface="Franklin Gothic Heavy" pitchFamily="34" charset="0"/>
              </a:rPr>
              <a:t>PUNTEGGIO  SQ. A.</a:t>
            </a:r>
          </a:p>
        </p:txBody>
      </p:sp>
      <p:sp>
        <p:nvSpPr>
          <p:cNvPr id="243716" name="Line 4"/>
          <p:cNvSpPr>
            <a:spLocks noChangeShapeType="1"/>
          </p:cNvSpPr>
          <p:nvPr/>
        </p:nvSpPr>
        <p:spPr bwMode="auto">
          <a:xfrm flipV="1">
            <a:off x="2514600" y="3124200"/>
            <a:ext cx="1676400" cy="2438400"/>
          </a:xfrm>
          <a:prstGeom prst="line">
            <a:avLst/>
          </a:prstGeom>
          <a:noFill/>
          <a:ln w="3810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243717" name="Line 5"/>
          <p:cNvSpPr>
            <a:spLocks noChangeShapeType="1"/>
          </p:cNvSpPr>
          <p:nvPr/>
        </p:nvSpPr>
        <p:spPr bwMode="auto">
          <a:xfrm flipV="1">
            <a:off x="2627784" y="4437112"/>
            <a:ext cx="1676400" cy="1143000"/>
          </a:xfrm>
          <a:prstGeom prst="line">
            <a:avLst/>
          </a:prstGeom>
          <a:noFill/>
          <a:ln w="3810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243718" name="Rectangle 6"/>
          <p:cNvSpPr>
            <a:spLocks noChangeArrowheads="1"/>
          </p:cNvSpPr>
          <p:nvPr/>
        </p:nvSpPr>
        <p:spPr bwMode="auto">
          <a:xfrm>
            <a:off x="3962400" y="4267200"/>
            <a:ext cx="838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dirty="0">
                <a:solidFill>
                  <a:srgbClr val="C00637"/>
                </a:solidFill>
                <a:latin typeface="Franklin Gothic Heavy" pitchFamily="34" charset="0"/>
              </a:rPr>
              <a:t>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3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3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3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43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15" grpId="0"/>
      <p:bldP spid="243716" grpId="0" animBg="1"/>
      <p:bldP spid="243717" grpId="0" animBg="1"/>
      <p:bldP spid="243718" grpId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772816"/>
            <a:ext cx="8229600" cy="2933680"/>
          </a:xfrm>
        </p:spPr>
        <p:txBody>
          <a:bodyPr/>
          <a:lstStyle/>
          <a:p>
            <a:pPr algn="ctr"/>
            <a:endParaRPr lang="it-IT" dirty="0"/>
          </a:p>
          <a:p>
            <a:pPr algn="ctr"/>
            <a:endParaRPr lang="it-IT" dirty="0"/>
          </a:p>
          <a:p>
            <a:pPr algn="ctr">
              <a:buFontTx/>
              <a:buNone/>
            </a:pPr>
            <a:r>
              <a:rPr lang="it-IT" dirty="0"/>
              <a:t>	</a:t>
            </a:r>
            <a:r>
              <a:rPr lang="it-IT" sz="4800" dirty="0">
                <a:solidFill>
                  <a:schemeClr val="accent1">
                    <a:lumMod val="75000"/>
                  </a:schemeClr>
                </a:solidFill>
                <a:latin typeface="Franklin Gothic Heavy" pitchFamily="34" charset="0"/>
              </a:rPr>
              <a:t>E POI IL PUNTEGGIO </a:t>
            </a:r>
          </a:p>
          <a:p>
            <a:pPr algn="ctr">
              <a:buFontTx/>
              <a:buNone/>
            </a:pPr>
            <a:r>
              <a:rPr lang="it-IT" sz="4800" dirty="0">
                <a:solidFill>
                  <a:schemeClr val="accent1">
                    <a:lumMod val="75000"/>
                  </a:schemeClr>
                </a:solidFill>
                <a:latin typeface="Franklin Gothic Heavy" pitchFamily="34" charset="0"/>
              </a:rPr>
              <a:t>DELL’ALTRA SQUADRA</a:t>
            </a:r>
          </a:p>
        </p:txBody>
      </p:sp>
    </p:spTree>
  </p:cSld>
  <p:clrMapOvr>
    <a:masterClrMapping/>
  </p:clrMapOvr>
  <p:transition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87200" name="Object 0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2691" name="Rectangle 3"/>
          <p:cNvSpPr>
            <a:spLocks noChangeArrowheads="1"/>
          </p:cNvSpPr>
          <p:nvPr/>
        </p:nvSpPr>
        <p:spPr bwMode="auto">
          <a:xfrm>
            <a:off x="4499992" y="5410200"/>
            <a:ext cx="403440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  <a:buFontTx/>
              <a:buBlip>
                <a:blip r:embed="rId5"/>
              </a:buBlip>
            </a:pPr>
            <a:r>
              <a:rPr kumimoji="0" lang="it-IT" sz="3200" dirty="0">
                <a:latin typeface="Franklin Gothic Heavy" pitchFamily="34" charset="0"/>
              </a:rPr>
              <a:t>PUNTEGGIO SQ. B. </a:t>
            </a:r>
          </a:p>
        </p:txBody>
      </p:sp>
      <p:sp>
        <p:nvSpPr>
          <p:cNvPr id="242692" name="Line 4"/>
          <p:cNvSpPr>
            <a:spLocks noChangeShapeType="1"/>
          </p:cNvSpPr>
          <p:nvPr/>
        </p:nvSpPr>
        <p:spPr bwMode="auto">
          <a:xfrm flipH="1" flipV="1">
            <a:off x="7668344" y="3573016"/>
            <a:ext cx="0" cy="1944216"/>
          </a:xfrm>
          <a:prstGeom prst="line">
            <a:avLst/>
          </a:prstGeom>
          <a:noFill/>
          <a:ln w="3810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242693" name="Line 5"/>
          <p:cNvSpPr>
            <a:spLocks noChangeShapeType="1"/>
          </p:cNvSpPr>
          <p:nvPr/>
        </p:nvSpPr>
        <p:spPr bwMode="auto">
          <a:xfrm flipH="1" flipV="1">
            <a:off x="4724400" y="4419600"/>
            <a:ext cx="2895600" cy="1066800"/>
          </a:xfrm>
          <a:prstGeom prst="line">
            <a:avLst/>
          </a:prstGeom>
          <a:noFill/>
          <a:ln w="3810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242694" name="Rectangle 6"/>
          <p:cNvSpPr>
            <a:spLocks noChangeArrowheads="1"/>
          </p:cNvSpPr>
          <p:nvPr/>
        </p:nvSpPr>
        <p:spPr bwMode="auto">
          <a:xfrm>
            <a:off x="4211960" y="4293096"/>
            <a:ext cx="838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dirty="0">
                <a:solidFill>
                  <a:srgbClr val="C00637"/>
                </a:solidFill>
                <a:latin typeface="Franklin Gothic Heavy" pitchFamily="34" charset="0"/>
              </a:rPr>
              <a:t>9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2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2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2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42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2691" grpId="0"/>
      <p:bldP spid="242692" grpId="0" animBg="1"/>
      <p:bldP spid="242693" grpId="0" animBg="1"/>
      <p:bldP spid="24269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“ROSSI”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SBAGLIA</a:t>
            </a:r>
          </a:p>
        </p:txBody>
      </p:sp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6978" name="Object 2"/>
          <p:cNvGraphicFramePr>
            <a:graphicFrameLocks noGrp="1" noChangeAspect="1"/>
          </p:cNvGraphicFramePr>
          <p:nvPr>
            <p:ph/>
          </p:nvPr>
        </p:nvGraphicFramePr>
        <p:xfrm>
          <a:off x="685800" y="1998663"/>
          <a:ext cx="7772400" cy="286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9963230" imgH="3676610" progId="Excel.Sheet.8">
                  <p:embed/>
                </p:oleObj>
              </mc:Choice>
              <mc:Fallback>
                <p:oleObj name="Foglio di lavoro" r:id="rId3" imgW="9963230" imgH="367661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8663"/>
                        <a:ext cx="7772400" cy="2865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6979" name="Rectangle 3"/>
          <p:cNvSpPr>
            <a:spLocks noChangeArrowheads="1"/>
          </p:cNvSpPr>
          <p:nvPr/>
        </p:nvSpPr>
        <p:spPr bwMode="auto">
          <a:xfrm>
            <a:off x="2915816" y="4869160"/>
            <a:ext cx="1872208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un punto</a:t>
            </a:r>
          </a:p>
        </p:txBody>
      </p:sp>
      <p:sp>
        <p:nvSpPr>
          <p:cNvPr id="126980" name="Line 4"/>
          <p:cNvSpPr>
            <a:spLocks noChangeShapeType="1"/>
          </p:cNvSpPr>
          <p:nvPr/>
        </p:nvSpPr>
        <p:spPr bwMode="auto">
          <a:xfrm flipV="1">
            <a:off x="3707904" y="3276600"/>
            <a:ext cx="483096" cy="159256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126981" name="Line 5"/>
          <p:cNvSpPr>
            <a:spLocks noChangeShapeType="1"/>
          </p:cNvSpPr>
          <p:nvPr/>
        </p:nvSpPr>
        <p:spPr bwMode="auto">
          <a:xfrm flipV="1">
            <a:off x="4211638" y="3140075"/>
            <a:ext cx="144462" cy="144463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26982" name="Rectangle 6"/>
          <p:cNvSpPr>
            <a:spLocks noChangeArrowheads="1"/>
          </p:cNvSpPr>
          <p:nvPr/>
        </p:nvSpPr>
        <p:spPr bwMode="auto">
          <a:xfrm>
            <a:off x="5173663" y="4941888"/>
            <a:ext cx="325768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Chiudo il turno di servizio</a:t>
            </a:r>
          </a:p>
        </p:txBody>
      </p:sp>
      <p:sp>
        <p:nvSpPr>
          <p:cNvPr id="126983" name="Rectangle 7"/>
          <p:cNvSpPr>
            <a:spLocks noChangeArrowheads="1"/>
          </p:cNvSpPr>
          <p:nvPr/>
        </p:nvSpPr>
        <p:spPr bwMode="auto">
          <a:xfrm>
            <a:off x="1547664" y="5373216"/>
            <a:ext cx="2107778" cy="737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Apro il turno di servizio</a:t>
            </a:r>
          </a:p>
        </p:txBody>
      </p:sp>
      <p:sp>
        <p:nvSpPr>
          <p:cNvPr id="126984" name="Rectangle 8"/>
          <p:cNvSpPr>
            <a:spLocks noChangeArrowheads="1"/>
          </p:cNvSpPr>
          <p:nvPr/>
        </p:nvSpPr>
        <p:spPr bwMode="auto">
          <a:xfrm>
            <a:off x="5940425" y="3789040"/>
            <a:ext cx="143743" cy="21622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dirty="0">
                <a:latin typeface="Franklin Gothic Heavy" pitchFamily="34" charset="0"/>
              </a:rPr>
              <a:t>9</a:t>
            </a:r>
          </a:p>
        </p:txBody>
      </p:sp>
      <p:sp>
        <p:nvSpPr>
          <p:cNvPr id="126985" name="Line 9"/>
          <p:cNvSpPr>
            <a:spLocks noChangeShapeType="1"/>
          </p:cNvSpPr>
          <p:nvPr/>
        </p:nvSpPr>
        <p:spPr bwMode="auto">
          <a:xfrm flipV="1">
            <a:off x="5943600" y="3962400"/>
            <a:ext cx="76200" cy="9906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126986" name="Line 10"/>
          <p:cNvSpPr>
            <a:spLocks noChangeShapeType="1"/>
          </p:cNvSpPr>
          <p:nvPr/>
        </p:nvSpPr>
        <p:spPr bwMode="auto">
          <a:xfrm flipH="1" flipV="1">
            <a:off x="2700338" y="4005263"/>
            <a:ext cx="152400" cy="1354137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126987" name="Line 11"/>
          <p:cNvSpPr>
            <a:spLocks noChangeShapeType="1"/>
          </p:cNvSpPr>
          <p:nvPr/>
        </p:nvSpPr>
        <p:spPr bwMode="auto">
          <a:xfrm flipV="1">
            <a:off x="2700338" y="3716338"/>
            <a:ext cx="144462" cy="144462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6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6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26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6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6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6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6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6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6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9" grpId="0"/>
      <p:bldP spid="126980" grpId="0" animBg="1"/>
      <p:bldP spid="126981" grpId="0" animBg="1"/>
      <p:bldP spid="126982" grpId="0"/>
      <p:bldP spid="126983" grpId="0"/>
      <p:bldP spid="126984" grpId="0" animBg="1"/>
      <p:bldP spid="126985" grpId="0" animBg="1"/>
      <p:bldP spid="126986" grpId="0" animBg="1"/>
      <p:bldP spid="126987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“BIANCHI”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FA UN PUNTO</a:t>
            </a:r>
          </a:p>
        </p:txBody>
      </p:sp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762" name="Object 2"/>
          <p:cNvGraphicFramePr>
            <a:graphicFrameLocks noGrp="1" noChangeAspect="1"/>
          </p:cNvGraphicFramePr>
          <p:nvPr>
            <p:ph/>
          </p:nvPr>
        </p:nvGraphicFramePr>
        <p:xfrm>
          <a:off x="685800" y="1998663"/>
          <a:ext cx="7772400" cy="286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9963230" imgH="3676610" progId="Excel.Sheet.8">
                  <p:embed/>
                </p:oleObj>
              </mc:Choice>
              <mc:Fallback>
                <p:oleObj name="Foglio di lavoro" r:id="rId3" imgW="9963230" imgH="367661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8663"/>
                        <a:ext cx="7772400" cy="2865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5763" name="Rectangle 3"/>
          <p:cNvSpPr>
            <a:spLocks noChangeArrowheads="1"/>
          </p:cNvSpPr>
          <p:nvPr/>
        </p:nvSpPr>
        <p:spPr bwMode="auto">
          <a:xfrm>
            <a:off x="2133600" y="4953000"/>
            <a:ext cx="1934344" cy="852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un punto</a:t>
            </a:r>
          </a:p>
        </p:txBody>
      </p:sp>
      <p:sp>
        <p:nvSpPr>
          <p:cNvPr id="245764" name="Line 4"/>
          <p:cNvSpPr>
            <a:spLocks noChangeShapeType="1"/>
          </p:cNvSpPr>
          <p:nvPr/>
        </p:nvSpPr>
        <p:spPr bwMode="auto">
          <a:xfrm flipV="1">
            <a:off x="3352800" y="3429000"/>
            <a:ext cx="838200" cy="14478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245766" name="Line 6"/>
          <p:cNvSpPr>
            <a:spLocks noChangeShapeType="1"/>
          </p:cNvSpPr>
          <p:nvPr/>
        </p:nvSpPr>
        <p:spPr bwMode="auto">
          <a:xfrm flipV="1">
            <a:off x="4211638" y="3213100"/>
            <a:ext cx="144462" cy="144463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5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5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63" grpId="0"/>
      <p:bldP spid="245764" grpId="0" animBg="1"/>
      <p:bldP spid="245766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“BIANCHI”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FA TRE PUNTI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88224" name="Object 5120"/>
          <p:cNvGraphicFramePr>
            <a:graphicFrameLocks noGrp="1" noChangeAspect="1"/>
          </p:cNvGraphicFramePr>
          <p:nvPr>
            <p:ph/>
          </p:nvPr>
        </p:nvGraphicFramePr>
        <p:xfrm>
          <a:off x="685800" y="1998663"/>
          <a:ext cx="7772400" cy="286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9963230" imgH="3676610" progId="Excel.Sheet.8">
                  <p:embed/>
                </p:oleObj>
              </mc:Choice>
              <mc:Fallback>
                <p:oleObj name="Foglio di lavoro" r:id="rId3" imgW="9963230" imgH="3676610" progId="Excel.Sheet.8">
                  <p:embed/>
                  <p:pic>
                    <p:nvPicPr>
                      <p:cNvPr id="0" name="Picture 51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8663"/>
                        <a:ext cx="7772400" cy="2865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6787" name="Rectangle 4099"/>
          <p:cNvSpPr>
            <a:spLocks noChangeArrowheads="1"/>
          </p:cNvSpPr>
          <p:nvPr/>
        </p:nvSpPr>
        <p:spPr bwMode="auto">
          <a:xfrm>
            <a:off x="2133600" y="4953000"/>
            <a:ext cx="1676400" cy="708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tre punti</a:t>
            </a:r>
          </a:p>
        </p:txBody>
      </p:sp>
      <p:sp>
        <p:nvSpPr>
          <p:cNvPr id="246788" name="Line 4100"/>
          <p:cNvSpPr>
            <a:spLocks noChangeShapeType="1"/>
          </p:cNvSpPr>
          <p:nvPr/>
        </p:nvSpPr>
        <p:spPr bwMode="auto">
          <a:xfrm flipV="1">
            <a:off x="3124200" y="3733800"/>
            <a:ext cx="1066800" cy="12192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246789" name="Line 4101"/>
          <p:cNvSpPr>
            <a:spLocks noChangeShapeType="1"/>
          </p:cNvSpPr>
          <p:nvPr/>
        </p:nvSpPr>
        <p:spPr bwMode="auto">
          <a:xfrm flipV="1">
            <a:off x="4211638" y="3355975"/>
            <a:ext cx="144462" cy="144463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246790" name="Line 4102"/>
          <p:cNvSpPr>
            <a:spLocks noChangeShapeType="1"/>
          </p:cNvSpPr>
          <p:nvPr/>
        </p:nvSpPr>
        <p:spPr bwMode="auto">
          <a:xfrm flipV="1">
            <a:off x="4211638" y="3500438"/>
            <a:ext cx="144462" cy="144462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246791" name="Line 4103"/>
          <p:cNvSpPr>
            <a:spLocks noChangeShapeType="1"/>
          </p:cNvSpPr>
          <p:nvPr/>
        </p:nvSpPr>
        <p:spPr bwMode="auto">
          <a:xfrm flipV="1">
            <a:off x="4211638" y="3644900"/>
            <a:ext cx="144462" cy="144463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67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67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6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6787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004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6138" y="2204864"/>
            <a:ext cx="3425742" cy="3096344"/>
          </a:xfrm>
          <a:prstGeom prst="rect">
            <a:avLst/>
          </a:prstGeom>
          <a:noFill/>
          <a:ln/>
        </p:spPr>
      </p:pic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251520" y="764704"/>
            <a:ext cx="889248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RICHIESTA </a:t>
            </a:r>
            <a:r>
              <a:rPr lang="it-IT" sz="4800" dirty="0" err="1">
                <a:latin typeface="Franklin Gothic Heavy" pitchFamily="34" charset="0"/>
              </a:rPr>
              <a:t>DI</a:t>
            </a:r>
            <a:r>
              <a:rPr lang="it-IT" sz="4800" dirty="0">
                <a:latin typeface="Franklin Gothic Heavy" pitchFamily="34" charset="0"/>
              </a:rPr>
              <a:t> SOSTITUZIONE</a:t>
            </a:r>
          </a:p>
        </p:txBody>
      </p:sp>
      <p:sp>
        <p:nvSpPr>
          <p:cNvPr id="5" name="Rettangolo 4"/>
          <p:cNvSpPr/>
          <p:nvPr/>
        </p:nvSpPr>
        <p:spPr>
          <a:xfrm>
            <a:off x="3383360" y="2276872"/>
            <a:ext cx="576064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000" dirty="0">
                <a:solidFill>
                  <a:srgbClr val="0070C0"/>
                </a:solidFill>
                <a:latin typeface="Franklin Gothic Heavy" pitchFamily="34" charset="0"/>
              </a:rPr>
              <a:t>SQUADRA B “ROSSI”</a:t>
            </a:r>
          </a:p>
          <a:p>
            <a:endParaRPr lang="it-IT" sz="4000" dirty="0">
              <a:solidFill>
                <a:srgbClr val="0070C0"/>
              </a:solidFill>
              <a:latin typeface="Franklin Gothic Heavy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it-IT" sz="3600" dirty="0">
                <a:latin typeface="Franklin Gothic Heavy" pitchFamily="34" charset="0"/>
              </a:rPr>
              <a:t>GIOCATORE N.16 ENTRA;</a:t>
            </a:r>
          </a:p>
          <a:p>
            <a:endParaRPr lang="it-IT" sz="3600" dirty="0">
              <a:latin typeface="Franklin Gothic Heavy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it-IT" sz="3600" dirty="0">
                <a:latin typeface="Franklin Gothic Heavy" pitchFamily="34" charset="0"/>
              </a:rPr>
              <a:t>GIOCATORE N. 5 ESCE.</a:t>
            </a:r>
          </a:p>
        </p:txBody>
      </p:sp>
    </p:spTree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1074" name="Object 2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1075" name="Rectangle 3"/>
          <p:cNvSpPr>
            <a:spLocks noChangeArrowheads="1"/>
          </p:cNvSpPr>
          <p:nvPr/>
        </p:nvSpPr>
        <p:spPr bwMode="auto">
          <a:xfrm>
            <a:off x="5076056" y="5229200"/>
            <a:ext cx="3096344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200" dirty="0">
                <a:solidFill>
                  <a:srgbClr val="C00637"/>
                </a:solidFill>
                <a:latin typeface="Tahoma" pitchFamily="34" charset="0"/>
              </a:rPr>
              <a:t>	</a:t>
            </a: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Sostituzione giocatore n. 5 </a:t>
            </a:r>
          </a:p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	con n. 16</a:t>
            </a:r>
          </a:p>
        </p:txBody>
      </p:sp>
      <p:sp>
        <p:nvSpPr>
          <p:cNvPr id="131076" name="Rectangle 4"/>
          <p:cNvSpPr>
            <a:spLocks noChangeArrowheads="1"/>
          </p:cNvSpPr>
          <p:nvPr/>
        </p:nvSpPr>
        <p:spPr bwMode="auto">
          <a:xfrm>
            <a:off x="5364088" y="2924944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dirty="0">
                <a:solidFill>
                  <a:srgbClr val="C00637"/>
                </a:solidFill>
                <a:latin typeface="Franklin Gothic Heavy" pitchFamily="34" charset="0"/>
              </a:rPr>
              <a:t>16</a:t>
            </a:r>
          </a:p>
        </p:txBody>
      </p:sp>
      <p:sp>
        <p:nvSpPr>
          <p:cNvPr id="131078" name="Line 6"/>
          <p:cNvSpPr>
            <a:spLocks noChangeShapeType="1"/>
          </p:cNvSpPr>
          <p:nvPr/>
        </p:nvSpPr>
        <p:spPr bwMode="auto">
          <a:xfrm flipH="1" flipV="1">
            <a:off x="5724128" y="3212976"/>
            <a:ext cx="605408" cy="2129408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1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1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1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5" grpId="0"/>
      <p:bldP spid="131076" grpId="0"/>
      <p:bldP spid="131078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3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340768"/>
            <a:ext cx="8136830" cy="4114800"/>
          </a:xfrm>
        </p:spPr>
        <p:txBody>
          <a:bodyPr/>
          <a:lstStyle/>
          <a:p>
            <a:pPr>
              <a:buFontTx/>
              <a:buNone/>
            </a:pPr>
            <a:endParaRPr lang="it-IT" sz="4000" dirty="0">
              <a:latin typeface="Comic Sans MS" pitchFamily="66" charset="0"/>
            </a:endParaRPr>
          </a:p>
          <a:p>
            <a:pPr>
              <a:buNone/>
            </a:pPr>
            <a:r>
              <a:rPr lang="it-IT" sz="4000" dirty="0">
                <a:solidFill>
                  <a:schemeClr val="accent1">
                    <a:lumMod val="75000"/>
                  </a:schemeClr>
                </a:solidFill>
                <a:latin typeface="Franklin Gothic Heavy" pitchFamily="34" charset="0"/>
              </a:rPr>
              <a:t>	SI METTE SEMPRE PER PRIMO </a:t>
            </a:r>
          </a:p>
          <a:p>
            <a:pPr>
              <a:buNone/>
            </a:pPr>
            <a:r>
              <a:rPr lang="it-IT" sz="4000" dirty="0">
                <a:solidFill>
                  <a:schemeClr val="accent1">
                    <a:lumMod val="75000"/>
                  </a:schemeClr>
                </a:solidFill>
                <a:latin typeface="Franklin Gothic Heavy" pitchFamily="34" charset="0"/>
              </a:rPr>
              <a:t>	IL PUNTEGGIO DELLA SQUADRA CHE CHIEDE IL CAMBIO</a:t>
            </a:r>
          </a:p>
        </p:txBody>
      </p:sp>
    </p:spTree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2098" name="Object 1026"/>
          <p:cNvGraphicFramePr>
            <a:graphicFrameLocks noGrp="1" noChangeAspect="1"/>
          </p:cNvGraphicFramePr>
          <p:nvPr>
            <p:ph/>
          </p:nvPr>
        </p:nvGraphicFramePr>
        <p:xfrm>
          <a:off x="685800" y="1998663"/>
          <a:ext cx="7772400" cy="286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9963230" imgH="3676610" progId="Excel.Sheet.8">
                  <p:embed/>
                </p:oleObj>
              </mc:Choice>
              <mc:Fallback>
                <p:oleObj name="Foglio di lavoro" r:id="rId3" imgW="9963230" imgH="3676610" progId="Excel.Sheet.8">
                  <p:embed/>
                  <p:pic>
                    <p:nvPicPr>
                      <p:cNvPr id="0" name="Picture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8663"/>
                        <a:ext cx="7772400" cy="2865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2099" name="Rectangle 1027"/>
          <p:cNvSpPr>
            <a:spLocks noChangeArrowheads="1"/>
          </p:cNvSpPr>
          <p:nvPr/>
        </p:nvSpPr>
        <p:spPr bwMode="auto">
          <a:xfrm>
            <a:off x="5076056" y="5301208"/>
            <a:ext cx="2520280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Punteggio </a:t>
            </a:r>
            <a:r>
              <a:rPr kumimoji="0" lang="it-IT" sz="2000" dirty="0" err="1">
                <a:solidFill>
                  <a:srgbClr val="C00637"/>
                </a:solidFill>
                <a:latin typeface="Franklin Gothic Heavy" pitchFamily="34" charset="0"/>
              </a:rPr>
              <a:t>sq</a:t>
            </a: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. richiedente</a:t>
            </a:r>
          </a:p>
        </p:txBody>
      </p:sp>
      <p:sp>
        <p:nvSpPr>
          <p:cNvPr id="132100" name="Rectangle 1028"/>
          <p:cNvSpPr>
            <a:spLocks noChangeArrowheads="1"/>
          </p:cNvSpPr>
          <p:nvPr/>
        </p:nvSpPr>
        <p:spPr bwMode="auto">
          <a:xfrm>
            <a:off x="5436096" y="3212976"/>
            <a:ext cx="45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dirty="0">
                <a:solidFill>
                  <a:srgbClr val="C00637"/>
                </a:solidFill>
                <a:latin typeface="Franklin Gothic Heavy" pitchFamily="34" charset="0"/>
              </a:rPr>
              <a:t>9</a:t>
            </a:r>
          </a:p>
        </p:txBody>
      </p:sp>
      <p:sp>
        <p:nvSpPr>
          <p:cNvPr id="132101" name="Line 1029"/>
          <p:cNvSpPr>
            <a:spLocks noChangeShapeType="1"/>
          </p:cNvSpPr>
          <p:nvPr/>
        </p:nvSpPr>
        <p:spPr bwMode="auto">
          <a:xfrm flipV="1">
            <a:off x="6372200" y="3645024"/>
            <a:ext cx="1152128" cy="1584175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132102" name="Line 1030"/>
          <p:cNvSpPr>
            <a:spLocks noChangeShapeType="1"/>
          </p:cNvSpPr>
          <p:nvPr/>
        </p:nvSpPr>
        <p:spPr bwMode="auto">
          <a:xfrm flipH="1" flipV="1">
            <a:off x="5652119" y="3501007"/>
            <a:ext cx="648072" cy="1728192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2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2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2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9" grpId="0"/>
      <p:bldP spid="132100" grpId="0"/>
      <p:bldP spid="132101" grpId="0" animBg="1"/>
      <p:bldP spid="132102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1" name="Rectangle 3"/>
          <p:cNvSpPr>
            <a:spLocks noGrp="1" noChangeArrowheads="1"/>
          </p:cNvSpPr>
          <p:nvPr>
            <p:ph idx="1"/>
          </p:nvPr>
        </p:nvSpPr>
        <p:spPr>
          <a:xfrm>
            <a:off x="1259632" y="1916832"/>
            <a:ext cx="6203032" cy="2789664"/>
          </a:xfrm>
        </p:spPr>
        <p:txBody>
          <a:bodyPr/>
          <a:lstStyle/>
          <a:p>
            <a:endParaRPr lang="it-IT" sz="4000" dirty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it-IT" sz="4000" dirty="0">
                <a:latin typeface="Comic Sans MS" pitchFamily="66" charset="0"/>
              </a:rPr>
              <a:t>	</a:t>
            </a:r>
            <a:r>
              <a:rPr lang="it-IT" sz="4000" dirty="0">
                <a:solidFill>
                  <a:schemeClr val="accent1">
                    <a:lumMod val="75000"/>
                  </a:schemeClr>
                </a:solidFill>
                <a:latin typeface="Franklin Gothic Heavy" pitchFamily="34" charset="0"/>
              </a:rPr>
              <a:t>E POI QUELLO </a:t>
            </a:r>
          </a:p>
          <a:p>
            <a:pPr>
              <a:buFontTx/>
              <a:buNone/>
            </a:pPr>
            <a:r>
              <a:rPr lang="it-IT" sz="4000" dirty="0">
                <a:solidFill>
                  <a:schemeClr val="accent1">
                    <a:lumMod val="75000"/>
                  </a:schemeClr>
                </a:solidFill>
                <a:latin typeface="Franklin Gothic Heavy" pitchFamily="34" charset="0"/>
              </a:rPr>
              <a:t>	DELL’ALTRA SQUADRA</a:t>
            </a:r>
          </a:p>
        </p:txBody>
      </p:sp>
    </p:spTree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89248" name="Object 5120"/>
          <p:cNvGraphicFramePr>
            <a:graphicFrameLocks noGrp="1" noChangeAspect="1"/>
          </p:cNvGraphicFramePr>
          <p:nvPr>
            <p:ph/>
          </p:nvPr>
        </p:nvGraphicFramePr>
        <p:xfrm>
          <a:off x="685800" y="1998663"/>
          <a:ext cx="7772400" cy="286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9963230" imgH="3676610" progId="Excel.Sheet.8">
                  <p:embed/>
                </p:oleObj>
              </mc:Choice>
              <mc:Fallback>
                <p:oleObj name="Foglio di lavoro" r:id="rId3" imgW="9963230" imgH="3676610" progId="Excel.Sheet.8">
                  <p:embed/>
                  <p:pic>
                    <p:nvPicPr>
                      <p:cNvPr id="0" name="Picture 51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8663"/>
                        <a:ext cx="7772400" cy="2865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147" name="Rectangle 3"/>
          <p:cNvSpPr>
            <a:spLocks noChangeArrowheads="1"/>
          </p:cNvSpPr>
          <p:nvPr/>
        </p:nvSpPr>
        <p:spPr bwMode="auto">
          <a:xfrm>
            <a:off x="5364088" y="3212976"/>
            <a:ext cx="647551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200" dirty="0">
                <a:solidFill>
                  <a:srgbClr val="C00637"/>
                </a:solidFill>
                <a:latin typeface="Tahoma" pitchFamily="34" charset="0"/>
              </a:rPr>
              <a:t>  :</a:t>
            </a:r>
            <a:r>
              <a:rPr kumimoji="0" lang="it-IT" sz="1400" dirty="0">
                <a:solidFill>
                  <a:srgbClr val="C00637"/>
                </a:solidFill>
                <a:latin typeface="Franklin Gothic Heavy" pitchFamily="34" charset="0"/>
              </a:rPr>
              <a:t>10</a:t>
            </a:r>
          </a:p>
        </p:txBody>
      </p:sp>
      <p:sp>
        <p:nvSpPr>
          <p:cNvPr id="134148" name="Rectangle 4"/>
          <p:cNvSpPr>
            <a:spLocks noChangeArrowheads="1"/>
          </p:cNvSpPr>
          <p:nvPr/>
        </p:nvSpPr>
        <p:spPr bwMode="auto">
          <a:xfrm>
            <a:off x="4716016" y="5013176"/>
            <a:ext cx="2664296" cy="936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Punteggio </a:t>
            </a:r>
            <a:r>
              <a:rPr kumimoji="0" lang="it-IT" sz="2000" dirty="0" err="1">
                <a:solidFill>
                  <a:srgbClr val="C00637"/>
                </a:solidFill>
                <a:latin typeface="Franklin Gothic Heavy" pitchFamily="34" charset="0"/>
              </a:rPr>
              <a:t>sq</a:t>
            </a: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. avversaria</a:t>
            </a:r>
          </a:p>
        </p:txBody>
      </p:sp>
      <p:sp>
        <p:nvSpPr>
          <p:cNvPr id="134149" name="Line 5"/>
          <p:cNvSpPr>
            <a:spLocks noChangeShapeType="1"/>
          </p:cNvSpPr>
          <p:nvPr/>
        </p:nvSpPr>
        <p:spPr bwMode="auto">
          <a:xfrm flipH="1" flipV="1">
            <a:off x="4284663" y="3716338"/>
            <a:ext cx="1430337" cy="1236662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134150" name="Line 6"/>
          <p:cNvSpPr>
            <a:spLocks noChangeShapeType="1"/>
          </p:cNvSpPr>
          <p:nvPr/>
        </p:nvSpPr>
        <p:spPr bwMode="auto">
          <a:xfrm flipH="1" flipV="1">
            <a:off x="5724525" y="3429000"/>
            <a:ext cx="0" cy="1439863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4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7" grpId="0"/>
      <p:bldP spid="134148" grpId="0"/>
      <p:bldP spid="134149" grpId="0" animBg="1"/>
      <p:bldP spid="134150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0" y="548680"/>
            <a:ext cx="8892480" cy="151216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000" dirty="0">
                <a:latin typeface="Franklin Gothic Heavy" pitchFamily="34" charset="0"/>
              </a:rPr>
              <a:t>AVVERTIMENTO PER </a:t>
            </a:r>
          </a:p>
          <a:p>
            <a:pPr algn="ctr">
              <a:buNone/>
            </a:pPr>
            <a:r>
              <a:rPr lang="it-IT" sz="4000" dirty="0">
                <a:latin typeface="Franklin Gothic Heavy" pitchFamily="34" charset="0"/>
              </a:rPr>
              <a:t>RITARDO </a:t>
            </a:r>
            <a:r>
              <a:rPr lang="it-IT" sz="4000" dirty="0" err="1">
                <a:latin typeface="Franklin Gothic Heavy" pitchFamily="34" charset="0"/>
              </a:rPr>
              <a:t>DI</a:t>
            </a:r>
            <a:r>
              <a:rPr lang="it-IT" sz="4000" dirty="0">
                <a:latin typeface="Franklin Gothic Heavy" pitchFamily="34" charset="0"/>
              </a:rPr>
              <a:t> GIOCO</a:t>
            </a:r>
          </a:p>
        </p:txBody>
      </p:sp>
      <p:sp>
        <p:nvSpPr>
          <p:cNvPr id="5" name="Rettangolo 4"/>
          <p:cNvSpPr/>
          <p:nvPr/>
        </p:nvSpPr>
        <p:spPr>
          <a:xfrm>
            <a:off x="3059832" y="2132856"/>
            <a:ext cx="57606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dirty="0">
                <a:solidFill>
                  <a:schemeClr val="accent1">
                    <a:lumMod val="75000"/>
                  </a:schemeClr>
                </a:solidFill>
                <a:latin typeface="Franklin Gothic Heavy" pitchFamily="34" charset="0"/>
              </a:rPr>
              <a:t>RITARDO </a:t>
            </a:r>
            <a:r>
              <a:rPr lang="it-IT" sz="3600" dirty="0" err="1">
                <a:solidFill>
                  <a:schemeClr val="accent1">
                    <a:lumMod val="75000"/>
                  </a:schemeClr>
                </a:solidFill>
                <a:latin typeface="Franklin Gothic Heavy" pitchFamily="34" charset="0"/>
              </a:rPr>
              <a:t>DI</a:t>
            </a:r>
            <a:r>
              <a:rPr lang="it-IT" sz="3600" dirty="0">
                <a:solidFill>
                  <a:schemeClr val="accent1">
                    <a:lumMod val="75000"/>
                  </a:schemeClr>
                </a:solidFill>
                <a:latin typeface="Franklin Gothic Heavy" pitchFamily="34" charset="0"/>
              </a:rPr>
              <a:t> GIOCO ALLA SQUADRA “A”, SUL PUNTEGGIO </a:t>
            </a:r>
            <a:r>
              <a:rPr lang="it-IT" sz="3600" dirty="0" err="1">
                <a:solidFill>
                  <a:schemeClr val="accent1">
                    <a:lumMod val="75000"/>
                  </a:schemeClr>
                </a:solidFill>
                <a:latin typeface="Franklin Gothic Heavy" pitchFamily="34" charset="0"/>
              </a:rPr>
              <a:t>DI</a:t>
            </a:r>
            <a:r>
              <a:rPr lang="it-IT" sz="3600" dirty="0">
                <a:solidFill>
                  <a:schemeClr val="accent1">
                    <a:lumMod val="75000"/>
                  </a:schemeClr>
                </a:solidFill>
                <a:latin typeface="Franklin Gothic Heavy" pitchFamily="34" charset="0"/>
              </a:rPr>
              <a:t> </a:t>
            </a:r>
            <a:r>
              <a:rPr lang="it-IT" sz="3600" u="sng" dirty="0">
                <a:solidFill>
                  <a:schemeClr val="accent1">
                    <a:lumMod val="75000"/>
                  </a:schemeClr>
                </a:solidFill>
                <a:latin typeface="Franklin Gothic Heavy" pitchFamily="34" charset="0"/>
              </a:rPr>
              <a:t>10</a:t>
            </a:r>
            <a:r>
              <a:rPr lang="it-IT" sz="3600" dirty="0">
                <a:solidFill>
                  <a:schemeClr val="accent1">
                    <a:lumMod val="75000"/>
                  </a:schemeClr>
                </a:solidFill>
                <a:latin typeface="Franklin Gothic Heavy" pitchFamily="34" charset="0"/>
              </a:rPr>
              <a:t> - </a:t>
            </a:r>
            <a:r>
              <a:rPr lang="it-IT" sz="3600" u="sng" dirty="0">
                <a:solidFill>
                  <a:schemeClr val="accent1">
                    <a:lumMod val="75000"/>
                  </a:schemeClr>
                </a:solidFill>
                <a:latin typeface="Franklin Gothic Heavy" pitchFamily="34" charset="0"/>
              </a:rPr>
              <a:t>9</a:t>
            </a:r>
          </a:p>
        </p:txBody>
      </p:sp>
      <p:sp>
        <p:nvSpPr>
          <p:cNvPr id="9" name="Rettangolo 8"/>
          <p:cNvSpPr/>
          <p:nvPr/>
        </p:nvSpPr>
        <p:spPr>
          <a:xfrm>
            <a:off x="3059832" y="4365104"/>
            <a:ext cx="56166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it-IT" sz="3600" dirty="0">
                <a:latin typeface="Franklin Gothic Heavy" pitchFamily="34" charset="0"/>
              </a:rPr>
              <a:t>Si indica sempre per primo il punteggio della squadra sanzionata.</a:t>
            </a:r>
            <a:endParaRPr lang="it-IT" sz="3600" dirty="0">
              <a:latin typeface="Franklin Gothic Heavy" pitchFamily="34" charset="0"/>
            </a:endParaRPr>
          </a:p>
        </p:txBody>
      </p:sp>
      <p:pic>
        <p:nvPicPr>
          <p:cNvPr id="10" name="Picture 5" descr="00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251520" y="2204864"/>
            <a:ext cx="2863690" cy="3688085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90272" name="Object 2048"/>
          <p:cNvGraphicFramePr>
            <a:graphicFrameLocks noGrp="1" noChangeAspect="1"/>
          </p:cNvGraphicFramePr>
          <p:nvPr>
            <p:ph/>
          </p:nvPr>
        </p:nvGraphicFramePr>
        <p:xfrm>
          <a:off x="1043608" y="692696"/>
          <a:ext cx="7180262" cy="532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6232680" imgH="4623840" progId="Excel.Sheet.8">
                  <p:embed/>
                </p:oleObj>
              </mc:Choice>
              <mc:Fallback>
                <p:oleObj name="Foglio di lavoro" r:id="rId3" imgW="6232680" imgH="4623840" progId="Excel.Sheet.8">
                  <p:embed/>
                  <p:pic>
                    <p:nvPicPr>
                      <p:cNvPr id="0" name="Picture 20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8" y="692696"/>
                        <a:ext cx="7180262" cy="5327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6435" name="Rectangle 3"/>
          <p:cNvSpPr>
            <a:spLocks noChangeArrowheads="1"/>
          </p:cNvSpPr>
          <p:nvPr/>
        </p:nvSpPr>
        <p:spPr bwMode="auto">
          <a:xfrm>
            <a:off x="1115616" y="1844824"/>
            <a:ext cx="720725" cy="1444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b="1" dirty="0"/>
              <a:t>RG</a:t>
            </a:r>
          </a:p>
        </p:txBody>
      </p:sp>
      <p:sp>
        <p:nvSpPr>
          <p:cNvPr id="146437" name="Rectangle 5"/>
          <p:cNvSpPr>
            <a:spLocks noChangeArrowheads="1"/>
          </p:cNvSpPr>
          <p:nvPr/>
        </p:nvSpPr>
        <p:spPr bwMode="auto">
          <a:xfrm>
            <a:off x="5219700" y="1916113"/>
            <a:ext cx="649288" cy="1444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b="1"/>
              <a:t>A</a:t>
            </a:r>
          </a:p>
        </p:txBody>
      </p:sp>
      <p:sp>
        <p:nvSpPr>
          <p:cNvPr id="146438" name="Rectangle 6"/>
          <p:cNvSpPr>
            <a:spLocks noChangeArrowheads="1"/>
          </p:cNvSpPr>
          <p:nvPr/>
        </p:nvSpPr>
        <p:spPr bwMode="auto">
          <a:xfrm>
            <a:off x="6084888" y="1916113"/>
            <a:ext cx="720725" cy="1444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b="1"/>
              <a:t>1</a:t>
            </a:r>
          </a:p>
        </p:txBody>
      </p:sp>
      <p:sp>
        <p:nvSpPr>
          <p:cNvPr id="146439" name="Rectangle 7"/>
          <p:cNvSpPr>
            <a:spLocks noChangeArrowheads="1"/>
          </p:cNvSpPr>
          <p:nvPr/>
        </p:nvSpPr>
        <p:spPr bwMode="auto">
          <a:xfrm>
            <a:off x="7019925" y="1916113"/>
            <a:ext cx="431800" cy="1444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b="1"/>
              <a:t>10</a:t>
            </a:r>
          </a:p>
        </p:txBody>
      </p:sp>
      <p:sp>
        <p:nvSpPr>
          <p:cNvPr id="146440" name="Rectangle 8"/>
          <p:cNvSpPr>
            <a:spLocks noChangeArrowheads="1"/>
          </p:cNvSpPr>
          <p:nvPr/>
        </p:nvSpPr>
        <p:spPr bwMode="auto">
          <a:xfrm>
            <a:off x="7740650" y="1916113"/>
            <a:ext cx="431800" cy="1444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b="1"/>
              <a:t>9</a:t>
            </a:r>
          </a:p>
        </p:txBody>
      </p:sp>
      <p:pic>
        <p:nvPicPr>
          <p:cNvPr id="146441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692696"/>
            <a:ext cx="2952750" cy="4222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6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6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6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6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6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435" grpId="0" animBg="1"/>
      <p:bldP spid="146437" grpId="0" animBg="1"/>
      <p:bldP spid="146438" grpId="0" animBg="1"/>
      <p:bldP spid="146439" grpId="0" animBg="1"/>
      <p:bldP spid="146440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91296" name="Object 0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“BIANCHI”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SBAGLIA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0050" name="Object 2"/>
          <p:cNvGraphicFramePr>
            <a:graphicFrameLocks noGrp="1" noChangeAspect="1"/>
          </p:cNvGraphicFramePr>
          <p:nvPr>
            <p:ph/>
          </p:nvPr>
        </p:nvGraphicFramePr>
        <p:xfrm>
          <a:off x="685800" y="1998663"/>
          <a:ext cx="7772400" cy="286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9963230" imgH="3676610" progId="Excel.Sheet.8">
                  <p:embed/>
                </p:oleObj>
              </mc:Choice>
              <mc:Fallback>
                <p:oleObj name="Foglio di lavoro" r:id="rId3" imgW="9963230" imgH="367661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8663"/>
                        <a:ext cx="7772400" cy="2865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0051" name="Rectangle 3"/>
          <p:cNvSpPr>
            <a:spLocks noChangeArrowheads="1"/>
          </p:cNvSpPr>
          <p:nvPr/>
        </p:nvSpPr>
        <p:spPr bwMode="auto">
          <a:xfrm>
            <a:off x="5868144" y="5013176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un punto</a:t>
            </a:r>
          </a:p>
        </p:txBody>
      </p:sp>
      <p:sp>
        <p:nvSpPr>
          <p:cNvPr id="130053" name="Line 5"/>
          <p:cNvSpPr>
            <a:spLocks noChangeShapeType="1"/>
          </p:cNvSpPr>
          <p:nvPr/>
        </p:nvSpPr>
        <p:spPr bwMode="auto">
          <a:xfrm flipV="1">
            <a:off x="6804248" y="3810000"/>
            <a:ext cx="739552" cy="1203176"/>
          </a:xfrm>
          <a:prstGeom prst="line">
            <a:avLst/>
          </a:prstGeom>
          <a:noFill/>
          <a:ln w="3810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30054" name="Line 6"/>
          <p:cNvSpPr>
            <a:spLocks noChangeShapeType="1"/>
          </p:cNvSpPr>
          <p:nvPr/>
        </p:nvSpPr>
        <p:spPr bwMode="auto">
          <a:xfrm flipV="1">
            <a:off x="7596336" y="3573016"/>
            <a:ext cx="144463" cy="144463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30055" name="Rectangle 7"/>
          <p:cNvSpPr>
            <a:spLocks noChangeArrowheads="1"/>
          </p:cNvSpPr>
          <p:nvPr/>
        </p:nvSpPr>
        <p:spPr bwMode="auto">
          <a:xfrm>
            <a:off x="1475656" y="5157192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Chiudo turno di servizio</a:t>
            </a:r>
          </a:p>
        </p:txBody>
      </p:sp>
      <p:sp>
        <p:nvSpPr>
          <p:cNvPr id="130056" name="Line 8"/>
          <p:cNvSpPr>
            <a:spLocks noChangeShapeType="1"/>
          </p:cNvSpPr>
          <p:nvPr/>
        </p:nvSpPr>
        <p:spPr bwMode="auto">
          <a:xfrm flipH="1" flipV="1">
            <a:off x="2699791" y="4077071"/>
            <a:ext cx="72008" cy="1080120"/>
          </a:xfrm>
          <a:prstGeom prst="line">
            <a:avLst/>
          </a:prstGeom>
          <a:noFill/>
          <a:ln w="3810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30057" name="Rectangle 9"/>
          <p:cNvSpPr>
            <a:spLocks noChangeArrowheads="1"/>
          </p:cNvSpPr>
          <p:nvPr/>
        </p:nvSpPr>
        <p:spPr bwMode="auto">
          <a:xfrm>
            <a:off x="2627312" y="3861048"/>
            <a:ext cx="144487" cy="144215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sz="1200" b="1" dirty="0"/>
              <a:t>10</a:t>
            </a:r>
          </a:p>
        </p:txBody>
      </p:sp>
      <p:sp>
        <p:nvSpPr>
          <p:cNvPr id="130058" name="Line 10"/>
          <p:cNvSpPr>
            <a:spLocks noChangeShapeType="1"/>
          </p:cNvSpPr>
          <p:nvPr/>
        </p:nvSpPr>
        <p:spPr bwMode="auto">
          <a:xfrm flipV="1">
            <a:off x="6400800" y="3716338"/>
            <a:ext cx="144463" cy="144462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30059" name="Rectangle 11"/>
          <p:cNvSpPr>
            <a:spLocks noChangeArrowheads="1"/>
          </p:cNvSpPr>
          <p:nvPr/>
        </p:nvSpPr>
        <p:spPr bwMode="auto">
          <a:xfrm>
            <a:off x="4211960" y="5445224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Apro turno di sevizio</a:t>
            </a:r>
          </a:p>
        </p:txBody>
      </p:sp>
      <p:sp>
        <p:nvSpPr>
          <p:cNvPr id="130060" name="Line 12"/>
          <p:cNvSpPr>
            <a:spLocks noChangeShapeType="1"/>
          </p:cNvSpPr>
          <p:nvPr/>
        </p:nvSpPr>
        <p:spPr bwMode="auto">
          <a:xfrm flipV="1">
            <a:off x="5436096" y="3933056"/>
            <a:ext cx="964679" cy="1440160"/>
          </a:xfrm>
          <a:prstGeom prst="line">
            <a:avLst/>
          </a:prstGeom>
          <a:noFill/>
          <a:ln w="3810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0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0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0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0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0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0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0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0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0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1" grpId="0"/>
      <p:bldP spid="130053" grpId="0" animBg="1"/>
      <p:bldP spid="130054" grpId="0" animBg="1"/>
      <p:bldP spid="130055" grpId="0"/>
      <p:bldP spid="130056" grpId="0" animBg="1"/>
      <p:bldP spid="130057" grpId="0" animBg="1"/>
      <p:bldP spid="130058" grpId="0" animBg="1"/>
      <p:bldP spid="130059" grpId="0"/>
      <p:bldP spid="130060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“ROSSI”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FA UN PUNTO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9266" name="Object 2"/>
          <p:cNvGraphicFramePr>
            <a:graphicFrameLocks noGrp="1" noChangeAspect="1"/>
          </p:cNvGraphicFramePr>
          <p:nvPr>
            <p:ph/>
          </p:nvPr>
        </p:nvGraphicFramePr>
        <p:xfrm>
          <a:off x="688975" y="1998663"/>
          <a:ext cx="7764463" cy="286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9963248" imgH="3676765" progId="Excel.Sheet.8">
                  <p:embed/>
                </p:oleObj>
              </mc:Choice>
              <mc:Fallback>
                <p:oleObj name="Worksheet" r:id="rId3" imgW="9963248" imgH="3676765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975" y="1998663"/>
                        <a:ext cx="7764463" cy="2865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9267" name="Rectangle 3"/>
          <p:cNvSpPr>
            <a:spLocks noChangeArrowheads="1"/>
          </p:cNvSpPr>
          <p:nvPr/>
        </p:nvSpPr>
        <p:spPr bwMode="auto">
          <a:xfrm>
            <a:off x="4876800" y="48768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un  punto</a:t>
            </a:r>
          </a:p>
        </p:txBody>
      </p:sp>
      <p:sp>
        <p:nvSpPr>
          <p:cNvPr id="139268" name="Line 4"/>
          <p:cNvSpPr>
            <a:spLocks noChangeShapeType="1"/>
          </p:cNvSpPr>
          <p:nvPr/>
        </p:nvSpPr>
        <p:spPr bwMode="auto">
          <a:xfrm flipV="1">
            <a:off x="6324600" y="3860800"/>
            <a:ext cx="1200150" cy="9398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139270" name="Line 6"/>
          <p:cNvSpPr>
            <a:spLocks noChangeShapeType="1"/>
          </p:cNvSpPr>
          <p:nvPr/>
        </p:nvSpPr>
        <p:spPr bwMode="auto">
          <a:xfrm flipV="1">
            <a:off x="7596336" y="3717032"/>
            <a:ext cx="144463" cy="144462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9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9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9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67" grpId="0"/>
      <p:bldP spid="139268" grpId="0" animBg="1"/>
      <p:bldP spid="139270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“ROSSI”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SBAGLIA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8242" name="Object 2"/>
          <p:cNvGraphicFramePr>
            <a:graphicFrameLocks noGrp="1" noChangeAspect="1"/>
          </p:cNvGraphicFramePr>
          <p:nvPr>
            <p:ph/>
          </p:nvPr>
        </p:nvGraphicFramePr>
        <p:xfrm>
          <a:off x="685800" y="1998663"/>
          <a:ext cx="7772400" cy="286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9963230" imgH="3676610" progId="Excel.Sheet.8">
                  <p:embed/>
                </p:oleObj>
              </mc:Choice>
              <mc:Fallback>
                <p:oleObj name="Foglio di lavoro" r:id="rId3" imgW="9963230" imgH="367661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8663"/>
                        <a:ext cx="7772400" cy="2865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8244" name="Rectangle 4"/>
          <p:cNvSpPr>
            <a:spLocks noChangeArrowheads="1"/>
          </p:cNvSpPr>
          <p:nvPr/>
        </p:nvSpPr>
        <p:spPr bwMode="auto">
          <a:xfrm>
            <a:off x="3059832" y="5157192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un punto</a:t>
            </a:r>
          </a:p>
        </p:txBody>
      </p:sp>
      <p:sp>
        <p:nvSpPr>
          <p:cNvPr id="138245" name="Line 5"/>
          <p:cNvSpPr>
            <a:spLocks noChangeShapeType="1"/>
          </p:cNvSpPr>
          <p:nvPr/>
        </p:nvSpPr>
        <p:spPr bwMode="auto">
          <a:xfrm flipV="1">
            <a:off x="3995936" y="3886200"/>
            <a:ext cx="195064" cy="13430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138246" name="Line 6"/>
          <p:cNvSpPr>
            <a:spLocks noChangeShapeType="1"/>
          </p:cNvSpPr>
          <p:nvPr/>
        </p:nvSpPr>
        <p:spPr bwMode="auto">
          <a:xfrm flipV="1">
            <a:off x="3132138" y="3789363"/>
            <a:ext cx="71437" cy="71437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38247" name="Line 7"/>
          <p:cNvSpPr>
            <a:spLocks noChangeShapeType="1"/>
          </p:cNvSpPr>
          <p:nvPr/>
        </p:nvSpPr>
        <p:spPr bwMode="auto">
          <a:xfrm flipV="1">
            <a:off x="4211638" y="3789363"/>
            <a:ext cx="144462" cy="144462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38248" name="Rectangle 8"/>
          <p:cNvSpPr>
            <a:spLocks noChangeArrowheads="1"/>
          </p:cNvSpPr>
          <p:nvPr/>
        </p:nvSpPr>
        <p:spPr bwMode="auto">
          <a:xfrm>
            <a:off x="6372200" y="3789041"/>
            <a:ext cx="144016" cy="21602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sz="1400" dirty="0">
                <a:latin typeface="Franklin Gothic Heavy" pitchFamily="34" charset="0"/>
              </a:rPr>
              <a:t>11</a:t>
            </a:r>
          </a:p>
        </p:txBody>
      </p:sp>
      <p:sp>
        <p:nvSpPr>
          <p:cNvPr id="138249" name="Rectangle 9"/>
          <p:cNvSpPr>
            <a:spLocks noChangeArrowheads="1"/>
          </p:cNvSpPr>
          <p:nvPr/>
        </p:nvSpPr>
        <p:spPr bwMode="auto">
          <a:xfrm>
            <a:off x="5940152" y="5013176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Chiudo il turno di servizio</a:t>
            </a:r>
          </a:p>
        </p:txBody>
      </p:sp>
      <p:sp>
        <p:nvSpPr>
          <p:cNvPr id="138250" name="Line 10"/>
          <p:cNvSpPr>
            <a:spLocks noChangeShapeType="1"/>
          </p:cNvSpPr>
          <p:nvPr/>
        </p:nvSpPr>
        <p:spPr bwMode="auto">
          <a:xfrm flipH="1" flipV="1">
            <a:off x="6372647" y="4005064"/>
            <a:ext cx="575617" cy="936104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138251" name="Rectangle 11"/>
          <p:cNvSpPr>
            <a:spLocks noChangeArrowheads="1"/>
          </p:cNvSpPr>
          <p:nvPr/>
        </p:nvSpPr>
        <p:spPr bwMode="auto">
          <a:xfrm>
            <a:off x="899592" y="52292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Apro turno di servizio</a:t>
            </a:r>
          </a:p>
        </p:txBody>
      </p:sp>
      <p:sp>
        <p:nvSpPr>
          <p:cNvPr id="138252" name="Line 12"/>
          <p:cNvSpPr>
            <a:spLocks noChangeShapeType="1"/>
          </p:cNvSpPr>
          <p:nvPr/>
        </p:nvSpPr>
        <p:spPr bwMode="auto">
          <a:xfrm flipV="1">
            <a:off x="1907704" y="3861048"/>
            <a:ext cx="1224136" cy="144016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8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8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8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8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8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8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8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8244" grpId="1"/>
      <p:bldP spid="138245" grpId="0" animBg="1"/>
      <p:bldP spid="138246" grpId="0" animBg="1"/>
      <p:bldP spid="138247" grpId="0" animBg="1"/>
      <p:bldP spid="138248" grpId="0" animBg="1"/>
      <p:bldP spid="138249" grpId="0"/>
      <p:bldP spid="138251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“BIANCHI”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FA TRE PUNTI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1314" name="Object 2"/>
          <p:cNvGraphicFramePr>
            <a:graphicFrameLocks noGrp="1" noChangeAspect="1"/>
          </p:cNvGraphicFramePr>
          <p:nvPr>
            <p:ph/>
          </p:nvPr>
        </p:nvGraphicFramePr>
        <p:xfrm>
          <a:off x="685800" y="1998663"/>
          <a:ext cx="7772400" cy="2865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9963230" imgH="3676610" progId="Excel.Sheet.8">
                  <p:embed/>
                </p:oleObj>
              </mc:Choice>
              <mc:Fallback>
                <p:oleObj name="Foglio di lavoro" r:id="rId3" imgW="9963230" imgH="367661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8663"/>
                        <a:ext cx="7772400" cy="2865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1317" name="Rectangle 5"/>
          <p:cNvSpPr>
            <a:spLocks noChangeArrowheads="1"/>
          </p:cNvSpPr>
          <p:nvPr/>
        </p:nvSpPr>
        <p:spPr bwMode="auto">
          <a:xfrm>
            <a:off x="1907704" y="5445224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3 punti</a:t>
            </a:r>
          </a:p>
        </p:txBody>
      </p:sp>
      <p:sp>
        <p:nvSpPr>
          <p:cNvPr id="141318" name="Line 6"/>
          <p:cNvSpPr>
            <a:spLocks noChangeShapeType="1"/>
          </p:cNvSpPr>
          <p:nvPr/>
        </p:nvSpPr>
        <p:spPr bwMode="auto">
          <a:xfrm flipV="1">
            <a:off x="3492500" y="2708920"/>
            <a:ext cx="935484" cy="2718742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141319" name="Line 7"/>
          <p:cNvSpPr>
            <a:spLocks noChangeShapeType="1"/>
          </p:cNvSpPr>
          <p:nvPr/>
        </p:nvSpPr>
        <p:spPr bwMode="auto">
          <a:xfrm flipV="1">
            <a:off x="4355976" y="2564904"/>
            <a:ext cx="144463" cy="144462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41320" name="Line 8"/>
          <p:cNvSpPr>
            <a:spLocks noChangeShapeType="1"/>
          </p:cNvSpPr>
          <p:nvPr/>
        </p:nvSpPr>
        <p:spPr bwMode="auto">
          <a:xfrm flipV="1">
            <a:off x="4211638" y="3860800"/>
            <a:ext cx="144462" cy="144463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141321" name="Line 9"/>
          <p:cNvSpPr>
            <a:spLocks noChangeShapeType="1"/>
          </p:cNvSpPr>
          <p:nvPr/>
        </p:nvSpPr>
        <p:spPr bwMode="auto">
          <a:xfrm flipV="1">
            <a:off x="4356100" y="2492375"/>
            <a:ext cx="144463" cy="144463"/>
          </a:xfrm>
          <a:prstGeom prst="line">
            <a:avLst/>
          </a:prstGeom>
          <a:noFill/>
          <a:ln w="28575">
            <a:solidFill>
              <a:srgbClr val="0C0003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1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1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17" grpId="0"/>
      <p:bldP spid="141318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004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66138" y="2204864"/>
            <a:ext cx="3425742" cy="3096344"/>
          </a:xfrm>
          <a:prstGeom prst="rect">
            <a:avLst/>
          </a:prstGeom>
          <a:noFill/>
          <a:ln/>
        </p:spPr>
      </p:pic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251520" y="764704"/>
            <a:ext cx="889248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RICHIESTA </a:t>
            </a:r>
            <a:r>
              <a:rPr lang="it-IT" sz="4800" dirty="0" err="1">
                <a:latin typeface="Franklin Gothic Heavy" pitchFamily="34" charset="0"/>
              </a:rPr>
              <a:t>DI</a:t>
            </a:r>
            <a:r>
              <a:rPr lang="it-IT" sz="4800" dirty="0">
                <a:latin typeface="Franklin Gothic Heavy" pitchFamily="34" charset="0"/>
              </a:rPr>
              <a:t> SOSTITUZIONE</a:t>
            </a:r>
          </a:p>
        </p:txBody>
      </p:sp>
      <p:sp>
        <p:nvSpPr>
          <p:cNvPr id="5" name="Rettangolo 4"/>
          <p:cNvSpPr/>
          <p:nvPr/>
        </p:nvSpPr>
        <p:spPr>
          <a:xfrm>
            <a:off x="3383360" y="2276872"/>
            <a:ext cx="576064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000" dirty="0">
                <a:solidFill>
                  <a:srgbClr val="0070C0"/>
                </a:solidFill>
                <a:latin typeface="Franklin Gothic Heavy" pitchFamily="34" charset="0"/>
              </a:rPr>
              <a:t>SQUADRA B “ROSSI”</a:t>
            </a:r>
          </a:p>
          <a:p>
            <a:endParaRPr lang="it-IT" sz="4000" dirty="0">
              <a:solidFill>
                <a:srgbClr val="0070C0"/>
              </a:solidFill>
              <a:latin typeface="Franklin Gothic Heavy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it-IT" sz="3600" dirty="0">
                <a:latin typeface="Franklin Gothic Heavy" pitchFamily="34" charset="0"/>
              </a:rPr>
              <a:t>GIOCATORE N. 5 ENTRA;</a:t>
            </a:r>
          </a:p>
          <a:p>
            <a:endParaRPr lang="it-IT" sz="3600" dirty="0">
              <a:latin typeface="Franklin Gothic Heavy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it-IT" sz="3600" dirty="0">
                <a:latin typeface="Franklin Gothic Heavy" pitchFamily="34" charset="0"/>
              </a:rPr>
              <a:t>GIOCATORE N. 16 ESCE.</a:t>
            </a:r>
          </a:p>
        </p:txBody>
      </p:sp>
    </p:spTree>
  </p:cSld>
  <p:clrMapOvr>
    <a:masterClrMapping/>
  </p:clrMapOvr>
  <p:transition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92320" name="Object 0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1667" name="Rectangle 3"/>
          <p:cNvSpPr>
            <a:spLocks noChangeArrowheads="1"/>
          </p:cNvSpPr>
          <p:nvPr/>
        </p:nvSpPr>
        <p:spPr bwMode="auto">
          <a:xfrm>
            <a:off x="4860032" y="5085184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Punteggio richiedente</a:t>
            </a:r>
          </a:p>
        </p:txBody>
      </p:sp>
      <p:sp>
        <p:nvSpPr>
          <p:cNvPr id="241668" name="Rectangle 4"/>
          <p:cNvSpPr>
            <a:spLocks noChangeArrowheads="1"/>
          </p:cNvSpPr>
          <p:nvPr/>
        </p:nvSpPr>
        <p:spPr bwMode="auto">
          <a:xfrm>
            <a:off x="5257800" y="3505200"/>
            <a:ext cx="685800" cy="283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200" dirty="0">
                <a:solidFill>
                  <a:srgbClr val="C00637"/>
                </a:solidFill>
                <a:latin typeface="Franklin Gothic Heavy" pitchFamily="34" charset="0"/>
              </a:rPr>
              <a:t>11</a:t>
            </a:r>
          </a:p>
        </p:txBody>
      </p:sp>
      <p:sp>
        <p:nvSpPr>
          <p:cNvPr id="241669" name="Line 5"/>
          <p:cNvSpPr>
            <a:spLocks noChangeShapeType="1"/>
          </p:cNvSpPr>
          <p:nvPr/>
        </p:nvSpPr>
        <p:spPr bwMode="auto">
          <a:xfrm flipH="1" flipV="1">
            <a:off x="5638800" y="3733800"/>
            <a:ext cx="301352" cy="1351384"/>
          </a:xfrm>
          <a:prstGeom prst="line">
            <a:avLst/>
          </a:prstGeom>
          <a:noFill/>
          <a:ln w="3810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241670" name="Line 6"/>
          <p:cNvSpPr>
            <a:spLocks noChangeShapeType="1"/>
          </p:cNvSpPr>
          <p:nvPr/>
        </p:nvSpPr>
        <p:spPr bwMode="auto">
          <a:xfrm flipV="1">
            <a:off x="6084168" y="3886200"/>
            <a:ext cx="1535832" cy="1198984"/>
          </a:xfrm>
          <a:prstGeom prst="line">
            <a:avLst/>
          </a:prstGeom>
          <a:noFill/>
          <a:ln w="3810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1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41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41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416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667" grpId="0"/>
      <p:bldP spid="241668" grpId="0"/>
      <p:bldP spid="241669" grpId="0" animBg="1"/>
      <p:bldP spid="241670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2338" name="Object 2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2339" name="Rectangle 3"/>
          <p:cNvSpPr>
            <a:spLocks noChangeArrowheads="1"/>
          </p:cNvSpPr>
          <p:nvPr/>
        </p:nvSpPr>
        <p:spPr bwMode="auto">
          <a:xfrm>
            <a:off x="4876800" y="4876800"/>
            <a:ext cx="2791544" cy="712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Punteggio squadra avversaria</a:t>
            </a:r>
          </a:p>
        </p:txBody>
      </p:sp>
      <p:sp>
        <p:nvSpPr>
          <p:cNvPr id="142340" name="Rectangle 4"/>
          <p:cNvSpPr>
            <a:spLocks noChangeArrowheads="1"/>
          </p:cNvSpPr>
          <p:nvPr/>
        </p:nvSpPr>
        <p:spPr bwMode="auto">
          <a:xfrm>
            <a:off x="5508104" y="3501008"/>
            <a:ext cx="533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300" dirty="0">
                <a:solidFill>
                  <a:srgbClr val="C00637"/>
                </a:solidFill>
                <a:latin typeface="Franklin Gothic Heavy" pitchFamily="34" charset="0"/>
              </a:rPr>
              <a:t>14</a:t>
            </a:r>
          </a:p>
        </p:txBody>
      </p:sp>
      <p:sp>
        <p:nvSpPr>
          <p:cNvPr id="142341" name="Line 5"/>
          <p:cNvSpPr>
            <a:spLocks noChangeShapeType="1"/>
          </p:cNvSpPr>
          <p:nvPr/>
        </p:nvSpPr>
        <p:spPr bwMode="auto">
          <a:xfrm flipH="1" flipV="1">
            <a:off x="5867400" y="3733800"/>
            <a:ext cx="228600" cy="10668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142342" name="Line 6"/>
          <p:cNvSpPr>
            <a:spLocks noChangeShapeType="1"/>
          </p:cNvSpPr>
          <p:nvPr/>
        </p:nvSpPr>
        <p:spPr bwMode="auto">
          <a:xfrm flipH="1" flipV="1">
            <a:off x="4499992" y="2708920"/>
            <a:ext cx="1596008" cy="209168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2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2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2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2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2339" grpId="0"/>
      <p:bldP spid="142340" grpId="0"/>
      <p:bldP spid="142341" grpId="0" animBg="1"/>
      <p:bldP spid="142342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62" name="Object 2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363" name="Rectangle 3"/>
          <p:cNvSpPr>
            <a:spLocks noChangeArrowheads="1"/>
          </p:cNvSpPr>
          <p:nvPr/>
        </p:nvSpPr>
        <p:spPr bwMode="auto">
          <a:xfrm>
            <a:off x="4932040" y="5085184"/>
            <a:ext cx="3024336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800" dirty="0">
                <a:solidFill>
                  <a:srgbClr val="C00637"/>
                </a:solidFill>
                <a:latin typeface="Franklin Gothic Heavy" pitchFamily="34" charset="0"/>
              </a:rPr>
              <a:t>Chiudo il cambio</a:t>
            </a:r>
          </a:p>
        </p:txBody>
      </p:sp>
      <p:sp>
        <p:nvSpPr>
          <p:cNvPr id="143365" name="Oval 5"/>
          <p:cNvSpPr>
            <a:spLocks noChangeArrowheads="1"/>
          </p:cNvSpPr>
          <p:nvPr/>
        </p:nvSpPr>
        <p:spPr bwMode="auto">
          <a:xfrm>
            <a:off x="5364088" y="2924944"/>
            <a:ext cx="648072" cy="313184"/>
          </a:xfrm>
          <a:prstGeom prst="ellipse">
            <a:avLst/>
          </a:prstGeom>
          <a:solidFill>
            <a:srgbClr val="FFFF00"/>
          </a:solidFill>
          <a:ln w="9525">
            <a:solidFill>
              <a:srgbClr val="C00637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/>
            <a:r>
              <a:rPr kumimoji="0" lang="it-IT" sz="1300" dirty="0">
                <a:solidFill>
                  <a:srgbClr val="C00637"/>
                </a:solidFill>
                <a:latin typeface="Franklin Gothic Heavy" pitchFamily="34" charset="0"/>
              </a:rPr>
              <a:t>16</a:t>
            </a:r>
          </a:p>
        </p:txBody>
      </p:sp>
      <p:sp>
        <p:nvSpPr>
          <p:cNvPr id="143366" name="Line 6"/>
          <p:cNvSpPr>
            <a:spLocks noChangeShapeType="1"/>
          </p:cNvSpPr>
          <p:nvPr/>
        </p:nvSpPr>
        <p:spPr bwMode="auto">
          <a:xfrm flipH="1" flipV="1">
            <a:off x="5796136" y="3212976"/>
            <a:ext cx="304800" cy="1892424"/>
          </a:xfrm>
          <a:prstGeom prst="line">
            <a:avLst/>
          </a:prstGeom>
          <a:noFill/>
          <a:ln w="3810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3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3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63" grpId="0"/>
      <p:bldP spid="143365" grpId="0" animBg="1"/>
      <p:bldP spid="143366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7" name="Rectangle 3"/>
          <p:cNvSpPr>
            <a:spLocks noGrp="1" noChangeArrowheads="1"/>
          </p:cNvSpPr>
          <p:nvPr>
            <p:ph idx="1"/>
          </p:nvPr>
        </p:nvSpPr>
        <p:spPr>
          <a:xfrm>
            <a:off x="611560" y="1268760"/>
            <a:ext cx="8001000" cy="4464496"/>
          </a:xfrm>
        </p:spPr>
        <p:txBody>
          <a:bodyPr>
            <a:noAutofit/>
          </a:bodyPr>
          <a:lstStyle/>
          <a:p>
            <a:r>
              <a:rPr lang="it-IT" sz="3600" dirty="0">
                <a:latin typeface="Franklin Gothic Heavy" pitchFamily="34" charset="0"/>
              </a:rPr>
              <a:t>DOPO AVER FATTO IL CAMBIO SI CERCHIA IL GIOCATORE PERCHE’ IL CAMBIO RISULTA </a:t>
            </a:r>
            <a:r>
              <a:rPr lang="it-IT" sz="3600" b="1" dirty="0">
                <a:solidFill>
                  <a:schemeClr val="tx2"/>
                </a:solidFill>
                <a:latin typeface="Franklin Gothic Heavy" pitchFamily="34" charset="0"/>
              </a:rPr>
              <a:t>CHIUSO</a:t>
            </a:r>
            <a:r>
              <a:rPr lang="it-IT" sz="3600" dirty="0">
                <a:latin typeface="Franklin Gothic Heavy" pitchFamily="34" charset="0"/>
              </a:rPr>
              <a:t>. </a:t>
            </a:r>
          </a:p>
          <a:p>
            <a:r>
              <a:rPr lang="it-IT" sz="3600" dirty="0">
                <a:latin typeface="Franklin Gothic Heavy" pitchFamily="34" charset="0"/>
              </a:rPr>
              <a:t>IL 16 NON POTRA PIU’ RIENTRARE IN CAMPO PER QUEL SET</a:t>
            </a:r>
          </a:p>
          <a:p>
            <a:pPr>
              <a:buNone/>
            </a:pPr>
            <a:r>
              <a:rPr lang="it-IT" sz="3600" dirty="0">
                <a:latin typeface="Franklin Gothic Heavy" pitchFamily="34" charset="0"/>
              </a:rPr>
              <a:t>	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4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4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4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387" grpId="0" uiExpand="1" build="p" autoUpdateAnimBg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4626" name="Object 2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“BIANCHI”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SBAGLIA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93344" name="Object 0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032200" imgH="4161600" progId="Excel.Sheet.8">
                  <p:embed/>
                </p:oleObj>
              </mc:Choice>
              <mc:Fallback>
                <p:oleObj name="Foglio di lavoro" r:id="rId3" imgW="11032200" imgH="4161600" progId="Excel.Sheet.8">
                  <p:embed/>
                  <p:pic>
                    <p:nvPicPr>
                      <p:cNvPr id="0" name="Picture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1556" name="Rectangle 4"/>
          <p:cNvSpPr>
            <a:spLocks noChangeArrowheads="1"/>
          </p:cNvSpPr>
          <p:nvPr/>
        </p:nvSpPr>
        <p:spPr bwMode="auto">
          <a:xfrm>
            <a:off x="5004048" y="5085184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un punto</a:t>
            </a:r>
          </a:p>
        </p:txBody>
      </p:sp>
      <p:sp>
        <p:nvSpPr>
          <p:cNvPr id="151558" name="Line 6"/>
          <p:cNvSpPr>
            <a:spLocks noChangeShapeType="1"/>
          </p:cNvSpPr>
          <p:nvPr/>
        </p:nvSpPr>
        <p:spPr bwMode="auto">
          <a:xfrm flipV="1">
            <a:off x="6228184" y="3933056"/>
            <a:ext cx="1296144" cy="1224136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1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1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6" grpId="0"/>
      <p:bldP spid="151558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94368" name="Object 0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2579" name="Rectangle 3"/>
          <p:cNvSpPr>
            <a:spLocks noChangeArrowheads="1"/>
          </p:cNvSpPr>
          <p:nvPr/>
        </p:nvSpPr>
        <p:spPr bwMode="auto">
          <a:xfrm>
            <a:off x="2051720" y="5301208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Chiudo il turno di servizio</a:t>
            </a: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 flipV="1">
            <a:off x="3131840" y="4077072"/>
            <a:ext cx="0" cy="1224136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2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9" grpId="0"/>
      <p:bldP spid="5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02" name="Object 2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3603" name="Rectangle 3"/>
          <p:cNvSpPr>
            <a:spLocks noChangeArrowheads="1"/>
          </p:cNvSpPr>
          <p:nvPr/>
        </p:nvSpPr>
        <p:spPr bwMode="auto">
          <a:xfrm>
            <a:off x="4788024" y="5517232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Apro il turno di sevizio</a:t>
            </a: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 flipV="1">
            <a:off x="6012160" y="3933056"/>
            <a:ext cx="792088" cy="1584176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3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3" grpId="0"/>
      <p:bldP spid="5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“ROSSI”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FA QUATTRO PUNTI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0882" name="Object 1026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0883" name="Rectangle 1027"/>
          <p:cNvSpPr>
            <a:spLocks noChangeArrowheads="1"/>
          </p:cNvSpPr>
          <p:nvPr/>
        </p:nvSpPr>
        <p:spPr bwMode="auto">
          <a:xfrm>
            <a:off x="5364088" y="5301208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4 punti</a:t>
            </a: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 flipV="1">
            <a:off x="6660232" y="2996952"/>
            <a:ext cx="1152128" cy="2304256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0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883" grpId="0"/>
      <p:bldP spid="5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5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980728"/>
            <a:ext cx="8243888" cy="1447800"/>
          </a:xfrm>
        </p:spPr>
        <p:txBody>
          <a:bodyPr>
            <a:normAutofit/>
          </a:bodyPr>
          <a:lstStyle/>
          <a:p>
            <a:pPr>
              <a:buFont typeface="Monotype Sorts" pitchFamily="2" charset="2"/>
              <a:buNone/>
            </a:pPr>
            <a:r>
              <a:rPr lang="it-IT" dirty="0">
                <a:latin typeface="Comic Sans MS" pitchFamily="66" charset="0"/>
              </a:rPr>
              <a:t>	</a:t>
            </a:r>
            <a:r>
              <a:rPr lang="it-IT" sz="4000" dirty="0">
                <a:solidFill>
                  <a:schemeClr val="accent1">
                    <a:lumMod val="75000"/>
                  </a:schemeClr>
                </a:solidFill>
                <a:latin typeface="Franklin Gothic Heavy" pitchFamily="34" charset="0"/>
              </a:rPr>
              <a:t>VIENE AMMONITO IL GIOCATORE N.20 DELLA SQUADRA “BIANCHI”</a:t>
            </a:r>
          </a:p>
        </p:txBody>
      </p:sp>
      <p:sp>
        <p:nvSpPr>
          <p:cNvPr id="156676" name="Rectangle 4"/>
          <p:cNvSpPr>
            <a:spLocks noChangeArrowheads="1"/>
          </p:cNvSpPr>
          <p:nvPr/>
        </p:nvSpPr>
        <p:spPr bwMode="auto">
          <a:xfrm>
            <a:off x="4355976" y="3861048"/>
            <a:ext cx="4386064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3200" dirty="0"/>
              <a:t>	</a:t>
            </a:r>
            <a:r>
              <a:rPr kumimoji="0" lang="it-IT" sz="3600" dirty="0">
                <a:latin typeface="Franklin Gothic Heavy" pitchFamily="34" charset="0"/>
              </a:rPr>
              <a:t>Annoto  il tutto nella casella sanzioni</a:t>
            </a:r>
          </a:p>
        </p:txBody>
      </p:sp>
      <p:pic>
        <p:nvPicPr>
          <p:cNvPr id="2071554" name="Picture 2" descr="E:\IMMAGINI\SLIDE\espulsione_spiridonov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/>
          <a:stretch>
            <a:fillRect/>
          </a:stretch>
        </p:blipFill>
        <p:spPr bwMode="auto">
          <a:xfrm>
            <a:off x="467544" y="2924944"/>
            <a:ext cx="3810000" cy="28479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6" grpId="0" autoUpdateAnimBg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5650" name="Object 2"/>
          <p:cNvGraphicFramePr>
            <a:graphicFrameLocks noGrp="1" noChangeAspect="1"/>
          </p:cNvGraphicFramePr>
          <p:nvPr>
            <p:ph/>
          </p:nvPr>
        </p:nvGraphicFramePr>
        <p:xfrm>
          <a:off x="1619672" y="980728"/>
          <a:ext cx="6232525" cy="462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6232680" imgH="4623840" progId="Excel.Sheet.8">
                  <p:embed/>
                </p:oleObj>
              </mc:Choice>
              <mc:Fallback>
                <p:oleObj name="Foglio di lavoro" r:id="rId3" imgW="6232680" imgH="462384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980728"/>
                        <a:ext cx="6232525" cy="4624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5651" name="Rectangle 3"/>
          <p:cNvSpPr>
            <a:spLocks noChangeArrowheads="1"/>
          </p:cNvSpPr>
          <p:nvPr/>
        </p:nvSpPr>
        <p:spPr bwMode="auto">
          <a:xfrm>
            <a:off x="2483768" y="2204864"/>
            <a:ext cx="503238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dirty="0">
                <a:latin typeface="Franklin Gothic Heavy" pitchFamily="34" charset="0"/>
              </a:rPr>
              <a:t>20</a:t>
            </a:r>
          </a:p>
        </p:txBody>
      </p:sp>
      <p:sp>
        <p:nvSpPr>
          <p:cNvPr id="155652" name="Rectangle 4"/>
          <p:cNvSpPr>
            <a:spLocks noChangeArrowheads="1"/>
          </p:cNvSpPr>
          <p:nvPr/>
        </p:nvSpPr>
        <p:spPr bwMode="auto">
          <a:xfrm>
            <a:off x="5364088" y="2204864"/>
            <a:ext cx="503238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dirty="0">
                <a:latin typeface="Franklin Gothic Heavy" pitchFamily="34" charset="0"/>
              </a:rPr>
              <a:t>A</a:t>
            </a:r>
          </a:p>
        </p:txBody>
      </p:sp>
      <p:sp>
        <p:nvSpPr>
          <p:cNvPr id="155653" name="Rectangle 5"/>
          <p:cNvSpPr>
            <a:spLocks noChangeArrowheads="1"/>
          </p:cNvSpPr>
          <p:nvPr/>
        </p:nvSpPr>
        <p:spPr bwMode="auto">
          <a:xfrm>
            <a:off x="6084168" y="2204864"/>
            <a:ext cx="503238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dirty="0">
                <a:latin typeface="Franklin Gothic Heavy" pitchFamily="34" charset="0"/>
              </a:rPr>
              <a:t>1</a:t>
            </a:r>
          </a:p>
        </p:txBody>
      </p:sp>
      <p:sp>
        <p:nvSpPr>
          <p:cNvPr id="155654" name="Rectangle 6"/>
          <p:cNvSpPr>
            <a:spLocks noChangeArrowheads="1"/>
          </p:cNvSpPr>
          <p:nvPr/>
        </p:nvSpPr>
        <p:spPr bwMode="auto">
          <a:xfrm>
            <a:off x="6804248" y="2204864"/>
            <a:ext cx="503237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dirty="0">
                <a:latin typeface="Franklin Gothic Heavy" pitchFamily="34" charset="0"/>
              </a:rPr>
              <a:t>14</a:t>
            </a:r>
            <a:r>
              <a:rPr lang="it-IT" b="1" dirty="0"/>
              <a:t> :</a:t>
            </a:r>
          </a:p>
        </p:txBody>
      </p:sp>
      <p:sp>
        <p:nvSpPr>
          <p:cNvPr id="155655" name="Rectangle 7"/>
          <p:cNvSpPr>
            <a:spLocks noChangeArrowheads="1"/>
          </p:cNvSpPr>
          <p:nvPr/>
        </p:nvSpPr>
        <p:spPr bwMode="auto">
          <a:xfrm>
            <a:off x="7236296" y="2204864"/>
            <a:ext cx="503238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dirty="0">
                <a:latin typeface="Franklin Gothic Heavy" pitchFamily="34" charset="0"/>
              </a:rPr>
              <a:t>16</a:t>
            </a:r>
          </a:p>
        </p:txBody>
      </p:sp>
      <p:pic>
        <p:nvPicPr>
          <p:cNvPr id="155656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20072" y="908720"/>
            <a:ext cx="2592288" cy="42227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5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5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5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5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5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1" grpId="0" animBg="1"/>
      <p:bldP spid="155652" grpId="0" animBg="1"/>
      <p:bldP spid="155653" grpId="0" animBg="1"/>
      <p:bldP spid="155654" grpId="0" animBg="1"/>
      <p:bldP spid="155655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95392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0772" name="Rectangle 4"/>
          <p:cNvSpPr>
            <a:spLocks noChangeArrowheads="1"/>
          </p:cNvSpPr>
          <p:nvPr/>
        </p:nvSpPr>
        <p:spPr bwMode="auto">
          <a:xfrm>
            <a:off x="4953000" y="48768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il punto cerchiandolo</a:t>
            </a:r>
          </a:p>
        </p:txBody>
      </p:sp>
      <p:sp>
        <p:nvSpPr>
          <p:cNvPr id="160774" name="Line 6"/>
          <p:cNvSpPr>
            <a:spLocks noChangeShapeType="1"/>
          </p:cNvSpPr>
          <p:nvPr/>
        </p:nvSpPr>
        <p:spPr bwMode="auto">
          <a:xfrm flipV="1">
            <a:off x="6172200" y="3200400"/>
            <a:ext cx="1524000" cy="1597025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160775" name="Oval 7"/>
          <p:cNvSpPr>
            <a:spLocks noChangeArrowheads="1"/>
          </p:cNvSpPr>
          <p:nvPr/>
        </p:nvSpPr>
        <p:spPr bwMode="auto">
          <a:xfrm>
            <a:off x="7696200" y="2971800"/>
            <a:ext cx="228600" cy="228600"/>
          </a:xfrm>
          <a:prstGeom prst="ellipse">
            <a:avLst/>
          </a:prstGeom>
          <a:solidFill>
            <a:srgbClr val="F9FC8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sz="900" dirty="0"/>
              <a:t>17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0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0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0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2" grpId="0"/>
      <p:bldP spid="160774" grpId="0" animBg="1"/>
      <p:bldP spid="160775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484784"/>
            <a:ext cx="8229600" cy="4389120"/>
          </a:xfrm>
        </p:spPr>
        <p:txBody>
          <a:bodyPr/>
          <a:lstStyle/>
          <a:p>
            <a:endParaRPr lang="it-IT" dirty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it-IT" dirty="0">
                <a:latin typeface="Comic Sans MS" pitchFamily="66" charset="0"/>
              </a:rPr>
              <a:t>	</a:t>
            </a:r>
            <a:r>
              <a:rPr lang="it-IT" sz="4400" dirty="0">
                <a:latin typeface="Franklin Gothic Heavy" pitchFamily="34" charset="0"/>
              </a:rPr>
              <a:t>IL PUNTO OTTENUTO SU PENALIZZAZIONE VIENE SEGNATO CERCHIANDOLO</a:t>
            </a:r>
          </a:p>
        </p:txBody>
      </p:sp>
    </p:spTree>
  </p:cSld>
  <p:clrMapOvr>
    <a:masterClrMapping/>
  </p:clrMapOvr>
  <p:transition/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692696"/>
            <a:ext cx="7772400" cy="858614"/>
          </a:xfrm>
        </p:spPr>
        <p:txBody>
          <a:bodyPr/>
          <a:lstStyle/>
          <a:p>
            <a:pPr algn="ctr"/>
            <a:r>
              <a:rPr lang="it-IT" dirty="0">
                <a:latin typeface="Franklin Gothic Heavy" pitchFamily="34" charset="0"/>
              </a:rPr>
              <a:t>PENALIZZAZIONE</a:t>
            </a:r>
          </a:p>
        </p:txBody>
      </p:sp>
      <p:sp>
        <p:nvSpPr>
          <p:cNvPr id="22016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3140968"/>
            <a:ext cx="4100264" cy="29550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4400" dirty="0">
                <a:latin typeface="Franklin Gothic Heavy" pitchFamily="34" charset="0"/>
              </a:rPr>
              <a:t>	SEGNALETICA ARBITRO</a:t>
            </a:r>
          </a:p>
        </p:txBody>
      </p:sp>
      <p:pic>
        <p:nvPicPr>
          <p:cNvPr id="7" name="Picture 5" descr="003"/>
          <p:cNvPicPr>
            <a:picLocks noGrp="1" noChangeAspect="1" noChangeArrowheads="1" noCrop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5800" y="2082984"/>
            <a:ext cx="3810000" cy="3911232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0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64" grpId="0" build="p" autoUpdateAnimBg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96416" name="Object 2048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20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“ROSSI”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SBAGLIA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97440" name="Object 0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2820" name="Rectangle 4"/>
          <p:cNvSpPr>
            <a:spLocks noChangeArrowheads="1"/>
          </p:cNvSpPr>
          <p:nvPr/>
        </p:nvSpPr>
        <p:spPr bwMode="auto">
          <a:xfrm>
            <a:off x="1763688" y="5157192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un punto</a:t>
            </a: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 flipV="1">
            <a:off x="2699792" y="2852934"/>
            <a:ext cx="1668016" cy="2304257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2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20" grpId="0"/>
      <p:bldP spid="5" grpId="0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98464" name="Object 2048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20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843" name="Rectangle 3"/>
          <p:cNvSpPr>
            <a:spLocks noChangeArrowheads="1"/>
          </p:cNvSpPr>
          <p:nvPr/>
        </p:nvSpPr>
        <p:spPr bwMode="auto">
          <a:xfrm>
            <a:off x="4283968" y="5661248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Chiudo il turno di servizio</a:t>
            </a: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 flipV="1">
            <a:off x="5292080" y="4005064"/>
            <a:ext cx="1524000" cy="1597025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3" grpId="0"/>
      <p:bldP spid="5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866" name="Object 2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867" name="Rectangle 3"/>
          <p:cNvSpPr>
            <a:spLocks noChangeArrowheads="1"/>
          </p:cNvSpPr>
          <p:nvPr/>
        </p:nvSpPr>
        <p:spPr bwMode="auto">
          <a:xfrm>
            <a:off x="1600200" y="49530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Apro il turno di servizio</a:t>
            </a: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 flipV="1">
            <a:off x="2843808" y="3933056"/>
            <a:ext cx="659904" cy="108012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4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7" grpId="0"/>
      <p:bldP spid="5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“BIANCHI”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FA TRE PUNTI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6914" name="Object 2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6915" name="Rectangle 3"/>
          <p:cNvSpPr>
            <a:spLocks noChangeArrowheads="1"/>
          </p:cNvSpPr>
          <p:nvPr/>
        </p:nvSpPr>
        <p:spPr bwMode="auto">
          <a:xfrm>
            <a:off x="1752600" y="49530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tre punti</a:t>
            </a: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 flipV="1">
            <a:off x="2915816" y="3212975"/>
            <a:ext cx="1524000" cy="1728192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6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5" grpId="0"/>
      <p:bldP spid="5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“BIANCHI”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SBAGLIA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99488" name="Object 2048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20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7939" name="Rectangle 1027"/>
          <p:cNvSpPr>
            <a:spLocks noChangeArrowheads="1"/>
          </p:cNvSpPr>
          <p:nvPr/>
        </p:nvSpPr>
        <p:spPr bwMode="auto">
          <a:xfrm>
            <a:off x="5076056" y="5085184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un punto</a:t>
            </a: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 flipV="1">
            <a:off x="6228184" y="3212976"/>
            <a:ext cx="1524000" cy="1728192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7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9" grpId="0"/>
      <p:bldP spid="5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00512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8963" name="Rectangle 3"/>
          <p:cNvSpPr>
            <a:spLocks noChangeArrowheads="1"/>
          </p:cNvSpPr>
          <p:nvPr/>
        </p:nvSpPr>
        <p:spPr bwMode="auto">
          <a:xfrm>
            <a:off x="1763688" y="5589240"/>
            <a:ext cx="2520280" cy="288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Chiudo il servizio</a:t>
            </a: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 flipV="1">
            <a:off x="2987824" y="4005064"/>
            <a:ext cx="515888" cy="144016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8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3" grpId="0"/>
      <p:bldP spid="5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01536" name="Object 0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9987" name="Rectangle 3"/>
          <p:cNvSpPr>
            <a:spLocks noChangeArrowheads="1"/>
          </p:cNvSpPr>
          <p:nvPr/>
        </p:nvSpPr>
        <p:spPr bwMode="auto">
          <a:xfrm>
            <a:off x="4932040" y="52292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Apro il servizio</a:t>
            </a: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 flipV="1">
            <a:off x="6084168" y="3933056"/>
            <a:ext cx="1163960" cy="1224136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9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/>
      <p:bldP spid="5" grpId="0" animBg="1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“ROSSI”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FA DUE PUNTI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2930" name="Object 1026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2931" name="Rectangle 1027"/>
          <p:cNvSpPr>
            <a:spLocks noChangeArrowheads="1"/>
          </p:cNvSpPr>
          <p:nvPr/>
        </p:nvSpPr>
        <p:spPr bwMode="auto">
          <a:xfrm>
            <a:off x="4953000" y="48768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due punti</a:t>
            </a:r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 flipV="1">
            <a:off x="6588224" y="3501008"/>
            <a:ext cx="1163960" cy="1224136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2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31" grpId="0"/>
      <p:bldP spid="5" grpId="0" animBg="1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620688"/>
            <a:ext cx="7772400" cy="1218654"/>
          </a:xfrm>
        </p:spPr>
        <p:txBody>
          <a:bodyPr>
            <a:noAutofit/>
          </a:bodyPr>
          <a:lstStyle/>
          <a:p>
            <a:pPr algn="ctr"/>
            <a:r>
              <a:rPr lang="it-IT" sz="4400" dirty="0">
                <a:latin typeface="Franklin Gothic Heavy" pitchFamily="34" charset="0"/>
              </a:rPr>
              <a:t>PENALIZZAZIONE PER RITARDO </a:t>
            </a:r>
            <a:r>
              <a:rPr lang="it-IT" sz="4400" dirty="0" err="1">
                <a:latin typeface="Franklin Gothic Heavy" pitchFamily="34" charset="0"/>
              </a:rPr>
              <a:t>DI</a:t>
            </a:r>
            <a:r>
              <a:rPr lang="it-IT" sz="4400" dirty="0">
                <a:latin typeface="Franklin Gothic Heavy" pitchFamily="34" charset="0"/>
              </a:rPr>
              <a:t> GIOCO</a:t>
            </a:r>
          </a:p>
        </p:txBody>
      </p:sp>
      <p:sp>
        <p:nvSpPr>
          <p:cNvPr id="9" name="Rettangolo 8"/>
          <p:cNvSpPr/>
          <p:nvPr/>
        </p:nvSpPr>
        <p:spPr>
          <a:xfrm>
            <a:off x="4139952" y="2204864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sz="2800" dirty="0">
                <a:latin typeface="Franklin Gothic Heavy" pitchFamily="34" charset="0"/>
              </a:rPr>
              <a:t>PENALIZZAZIONE PER RITARDO </a:t>
            </a:r>
            <a:r>
              <a:rPr lang="it-IT" sz="2800" dirty="0" err="1">
                <a:latin typeface="Franklin Gothic Heavy" pitchFamily="34" charset="0"/>
              </a:rPr>
              <a:t>DI</a:t>
            </a:r>
            <a:r>
              <a:rPr lang="it-IT" sz="2800" dirty="0">
                <a:latin typeface="Franklin Gothic Heavy" pitchFamily="34" charset="0"/>
              </a:rPr>
              <a:t> GIOCO ALLA SQUADRA “A”</a:t>
            </a:r>
          </a:p>
          <a:p>
            <a:r>
              <a:rPr lang="it-IT" sz="2800" dirty="0">
                <a:latin typeface="Franklin Gothic Heavy" pitchFamily="34" charset="0"/>
              </a:rPr>
              <a:t>SUL PUNTEGGIO </a:t>
            </a:r>
            <a:r>
              <a:rPr lang="it-IT" sz="2800" dirty="0" err="1">
                <a:latin typeface="Franklin Gothic Heavy" pitchFamily="34" charset="0"/>
              </a:rPr>
              <a:t>DI</a:t>
            </a:r>
            <a:r>
              <a:rPr lang="it-IT" sz="2800" dirty="0">
                <a:latin typeface="Franklin Gothic Heavy" pitchFamily="34" charset="0"/>
              </a:rPr>
              <a:t> </a:t>
            </a:r>
            <a:r>
              <a:rPr lang="it-IT" sz="2800" u="sng" dirty="0">
                <a:latin typeface="Franklin Gothic Heavy" pitchFamily="34" charset="0"/>
              </a:rPr>
              <a:t>18</a:t>
            </a:r>
            <a:r>
              <a:rPr lang="it-IT" sz="2800" dirty="0">
                <a:latin typeface="Franklin Gothic Heavy" pitchFamily="34" charset="0"/>
              </a:rPr>
              <a:t> - </a:t>
            </a:r>
            <a:r>
              <a:rPr lang="it-IT" sz="2800" u="sng" dirty="0">
                <a:latin typeface="Franklin Gothic Heavy" pitchFamily="34" charset="0"/>
              </a:rPr>
              <a:t>20</a:t>
            </a:r>
          </a:p>
        </p:txBody>
      </p:sp>
      <p:sp>
        <p:nvSpPr>
          <p:cNvPr id="10" name="Rettangolo 9"/>
          <p:cNvSpPr/>
          <p:nvPr/>
        </p:nvSpPr>
        <p:spPr>
          <a:xfrm>
            <a:off x="3779912" y="4581128"/>
            <a:ext cx="52200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3600" dirty="0">
                <a:latin typeface="Franklin Gothic Heavy" pitchFamily="34" charset="0"/>
              </a:rPr>
              <a:t>	Annotare il tutto nella casella sanzioni</a:t>
            </a:r>
          </a:p>
        </p:txBody>
      </p:sp>
      <p:pic>
        <p:nvPicPr>
          <p:cNvPr id="1739778" name="Picture 2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 l="4554" t="1770"/>
          <a:stretch>
            <a:fillRect/>
          </a:stretch>
        </p:blipFill>
        <p:spPr bwMode="auto">
          <a:xfrm>
            <a:off x="611560" y="1700808"/>
            <a:ext cx="3018284" cy="3995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02560" name="Object 1024"/>
          <p:cNvGraphicFramePr>
            <a:graphicFrameLocks noGrp="1" noChangeAspect="1"/>
          </p:cNvGraphicFramePr>
          <p:nvPr>
            <p:ph/>
          </p:nvPr>
        </p:nvGraphicFramePr>
        <p:xfrm>
          <a:off x="1455738" y="1119188"/>
          <a:ext cx="6232525" cy="462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6232680" imgH="4623840" progId="Excel.Sheet.8">
                  <p:embed/>
                </p:oleObj>
              </mc:Choice>
              <mc:Fallback>
                <p:oleObj name="Foglio di lavoro" r:id="rId3" imgW="6232680" imgH="462384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5738" y="1119188"/>
                        <a:ext cx="6232525" cy="4624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510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7" y="1052736"/>
            <a:ext cx="2592288" cy="42227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04608" name="Object 0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7156" name="Rectangle 4"/>
          <p:cNvSpPr>
            <a:spLocks noChangeArrowheads="1"/>
          </p:cNvSpPr>
          <p:nvPr/>
        </p:nvSpPr>
        <p:spPr bwMode="auto">
          <a:xfrm>
            <a:off x="5004048" y="4941168"/>
            <a:ext cx="2133600" cy="712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punto cerchiandolo</a:t>
            </a:r>
          </a:p>
        </p:txBody>
      </p:sp>
      <p:sp>
        <p:nvSpPr>
          <p:cNvPr id="177157" name="Line 5"/>
          <p:cNvSpPr>
            <a:spLocks noChangeShapeType="1"/>
          </p:cNvSpPr>
          <p:nvPr/>
        </p:nvSpPr>
        <p:spPr bwMode="auto">
          <a:xfrm flipV="1">
            <a:off x="6553200" y="3581400"/>
            <a:ext cx="1143000" cy="13716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7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7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6" grpId="0"/>
      <p:bldP spid="177157" grpId="0" animBg="1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“ROSSI”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SBAGLIA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8178" name="Object 2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8180" name="Rectangle 4"/>
          <p:cNvSpPr>
            <a:spLocks noChangeArrowheads="1"/>
          </p:cNvSpPr>
          <p:nvPr/>
        </p:nvSpPr>
        <p:spPr bwMode="auto">
          <a:xfrm>
            <a:off x="1763688" y="5085184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un punto 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V="1">
            <a:off x="3131840" y="3356992"/>
            <a:ext cx="1287016" cy="1656184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8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80" grpId="0"/>
      <p:bldP spid="5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9202" name="Object 2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9203" name="Rectangle 3"/>
          <p:cNvSpPr>
            <a:spLocks noChangeArrowheads="1"/>
          </p:cNvSpPr>
          <p:nvPr/>
        </p:nvSpPr>
        <p:spPr bwMode="auto">
          <a:xfrm>
            <a:off x="5004048" y="5373216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Chiudo il turno di servizio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V="1">
            <a:off x="6084168" y="3933056"/>
            <a:ext cx="1143000" cy="13716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9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3" grpId="0"/>
      <p:bldP spid="5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05632" name="Object 0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0227" name="Rectangle 3"/>
          <p:cNvSpPr>
            <a:spLocks noChangeArrowheads="1"/>
          </p:cNvSpPr>
          <p:nvPr/>
        </p:nvSpPr>
        <p:spPr bwMode="auto">
          <a:xfrm>
            <a:off x="1763688" y="5301208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Apro il turno di servizio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V="1">
            <a:off x="2771800" y="3933056"/>
            <a:ext cx="1143000" cy="13716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0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227" grpId="0"/>
      <p:bldP spid="5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“BIANCHI”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SBAGLIA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06656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3568" y="1988840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988840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1251" name="Rectangle 3"/>
          <p:cNvSpPr>
            <a:spLocks noChangeArrowheads="1"/>
          </p:cNvSpPr>
          <p:nvPr/>
        </p:nvSpPr>
        <p:spPr bwMode="auto">
          <a:xfrm>
            <a:off x="5004048" y="5157192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un punto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V="1">
            <a:off x="6588224" y="3717032"/>
            <a:ext cx="1143000" cy="13716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07680" name="Object 0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2275" name="Rectangle 3"/>
          <p:cNvSpPr>
            <a:spLocks noChangeArrowheads="1"/>
          </p:cNvSpPr>
          <p:nvPr/>
        </p:nvSpPr>
        <p:spPr bwMode="auto">
          <a:xfrm>
            <a:off x="1763688" y="5517232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Chiudo il turno di servizio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V="1">
            <a:off x="2771800" y="4005064"/>
            <a:ext cx="1143000" cy="13716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08704" name="Object 0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3299" name="Rectangle 3"/>
          <p:cNvSpPr>
            <a:spLocks noChangeArrowheads="1"/>
          </p:cNvSpPr>
          <p:nvPr/>
        </p:nvSpPr>
        <p:spPr bwMode="auto">
          <a:xfrm>
            <a:off x="4932040" y="5517232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Apro il turno di servizio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H="1" flipV="1">
            <a:off x="5220072" y="4149080"/>
            <a:ext cx="513184" cy="1296144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“ROSSI”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FA DUE PUNTI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09728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23" name="Rectangle 3"/>
          <p:cNvSpPr>
            <a:spLocks noChangeArrowheads="1"/>
          </p:cNvSpPr>
          <p:nvPr/>
        </p:nvSpPr>
        <p:spPr bwMode="auto">
          <a:xfrm>
            <a:off x="4355976" y="5157192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due punti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V="1">
            <a:off x="5436096" y="4005064"/>
            <a:ext cx="2304256" cy="108012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620688"/>
            <a:ext cx="7772400" cy="792088"/>
          </a:xfrm>
        </p:spPr>
        <p:txBody>
          <a:bodyPr>
            <a:noAutofit/>
          </a:bodyPr>
          <a:lstStyle/>
          <a:p>
            <a:pPr algn="ctr"/>
            <a:r>
              <a:rPr lang="it-IT" sz="4400" dirty="0">
                <a:latin typeface="Franklin Gothic Heavy" pitchFamily="34" charset="0"/>
              </a:rPr>
              <a:t>ESPULSIONE</a:t>
            </a:r>
          </a:p>
        </p:txBody>
      </p:sp>
      <p:sp>
        <p:nvSpPr>
          <p:cNvPr id="9" name="Rettangolo 8"/>
          <p:cNvSpPr/>
          <p:nvPr/>
        </p:nvSpPr>
        <p:spPr>
          <a:xfrm>
            <a:off x="3851920" y="2132856"/>
            <a:ext cx="4572000" cy="164352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it-IT" sz="2800" dirty="0">
                <a:latin typeface="Franklin Gothic Heavy" pitchFamily="34" charset="0"/>
              </a:rPr>
              <a:t>ESPULSIONE DEL GIOCATORE N. 20  DELLA SQUADRA “A”.</a:t>
            </a:r>
          </a:p>
          <a:p>
            <a:pPr>
              <a:lnSpc>
                <a:spcPct val="90000"/>
              </a:lnSpc>
            </a:pPr>
            <a:r>
              <a:rPr lang="it-IT" sz="2800" dirty="0">
                <a:latin typeface="Franklin Gothic Heavy" pitchFamily="34" charset="0"/>
              </a:rPr>
              <a:t>SUL PUNTEGGIO </a:t>
            </a:r>
            <a:r>
              <a:rPr lang="it-IT" sz="2800" dirty="0" err="1">
                <a:latin typeface="Franklin Gothic Heavy" pitchFamily="34" charset="0"/>
              </a:rPr>
              <a:t>DI</a:t>
            </a:r>
            <a:r>
              <a:rPr lang="it-IT" sz="2800" dirty="0">
                <a:latin typeface="Franklin Gothic Heavy" pitchFamily="34" charset="0"/>
              </a:rPr>
              <a:t> 19 - 24</a:t>
            </a:r>
            <a:endParaRPr lang="it-IT" sz="2800" u="sng" dirty="0">
              <a:latin typeface="Franklin Gothic Heavy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3491880" y="4581128"/>
            <a:ext cx="52200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3600" dirty="0">
                <a:latin typeface="Franklin Gothic Heavy" pitchFamily="34" charset="0"/>
              </a:rPr>
              <a:t>	Annotare il tutto nella casella sanzioni</a:t>
            </a:r>
          </a:p>
        </p:txBody>
      </p:sp>
      <p:pic>
        <p:nvPicPr>
          <p:cNvPr id="8" name="Picture 5" descr="003"/>
          <p:cNvPicPr>
            <a:picLocks noGrp="1" noChangeAspect="1" noChangeArrowheads="1" noCrop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395536" y="2204864"/>
            <a:ext cx="3175000" cy="369411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10752" name="Object 0"/>
          <p:cNvGraphicFramePr>
            <a:graphicFrameLocks noGrp="1" noChangeAspect="1"/>
          </p:cNvGraphicFramePr>
          <p:nvPr>
            <p:ph/>
          </p:nvPr>
        </p:nvGraphicFramePr>
        <p:xfrm>
          <a:off x="1455738" y="1119188"/>
          <a:ext cx="6232525" cy="462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6232680" imgH="4623840" progId="Excel.Sheet.8">
                  <p:embed/>
                </p:oleObj>
              </mc:Choice>
              <mc:Fallback>
                <p:oleObj name="Foglio di lavoro" r:id="rId3" imgW="6232680" imgH="4623840" progId="Excel.Sheet.8">
                  <p:embed/>
                  <p:pic>
                    <p:nvPicPr>
                      <p:cNvPr id="0" name="Picture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5738" y="1119188"/>
                        <a:ext cx="6232525" cy="4624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9443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1052736"/>
            <a:ext cx="2592288" cy="422275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620688"/>
            <a:ext cx="7772400" cy="1224136"/>
          </a:xfrm>
        </p:spPr>
        <p:txBody>
          <a:bodyPr>
            <a:noAutofit/>
          </a:bodyPr>
          <a:lstStyle/>
          <a:p>
            <a:pPr algn="ctr"/>
            <a:r>
              <a:rPr lang="it-IT" sz="4400" dirty="0">
                <a:latin typeface="Franklin Gothic Heavy" pitchFamily="34" charset="0"/>
              </a:rPr>
              <a:t>SOSTITUZIONE PER ESPULSIONE</a:t>
            </a:r>
          </a:p>
        </p:txBody>
      </p:sp>
      <p:sp>
        <p:nvSpPr>
          <p:cNvPr id="9" name="Rettangolo 8"/>
          <p:cNvSpPr/>
          <p:nvPr/>
        </p:nvSpPr>
        <p:spPr>
          <a:xfrm>
            <a:off x="1043608" y="2276872"/>
            <a:ext cx="7380312" cy="19759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it-IT" sz="3600" dirty="0">
                <a:latin typeface="Franklin Gothic Heavy" pitchFamily="34" charset="0"/>
              </a:rPr>
              <a:t>VIENE EFFETTUATA LA SOSTITUZIONE DEL GIOCATORE N. 20 CON IL GIOCATORE N. 25.</a:t>
            </a:r>
          </a:p>
          <a:p>
            <a:pPr>
              <a:lnSpc>
                <a:spcPct val="90000"/>
              </a:lnSpc>
            </a:pPr>
            <a:endParaRPr lang="it-IT" sz="2800" u="sng" dirty="0">
              <a:latin typeface="Franklin Gothic Heavy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683568" y="4365104"/>
            <a:ext cx="7452320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3600" dirty="0">
                <a:latin typeface="Franklin Gothic Heavy" pitchFamily="34" charset="0"/>
              </a:rPr>
              <a:t>	Questo tipo di sostituzione può essere solo regolamentare. </a:t>
            </a:r>
          </a:p>
          <a:p>
            <a:pPr marL="342900" indent="-342900">
              <a:spcBef>
                <a:spcPct val="20000"/>
              </a:spcBef>
              <a:buSzPct val="90000"/>
            </a:pPr>
            <a:endParaRPr kumimoji="0" lang="it-IT" sz="3600" dirty="0">
              <a:latin typeface="Franklin Gothic Heavy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12800" name="Object 0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1492" name="Rectangle 4"/>
          <p:cNvSpPr>
            <a:spLocks noChangeArrowheads="1"/>
          </p:cNvSpPr>
          <p:nvPr/>
        </p:nvSpPr>
        <p:spPr bwMode="auto">
          <a:xfrm>
            <a:off x="1676400" y="4953000"/>
            <a:ext cx="2133600" cy="99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	Sostituzione giocatore 20 con n. 25</a:t>
            </a:r>
          </a:p>
        </p:txBody>
      </p:sp>
      <p:sp>
        <p:nvSpPr>
          <p:cNvPr id="191493" name="Line 5"/>
          <p:cNvSpPr>
            <a:spLocks noChangeShapeType="1"/>
          </p:cNvSpPr>
          <p:nvPr/>
        </p:nvSpPr>
        <p:spPr bwMode="auto">
          <a:xfrm flipV="1">
            <a:off x="2895600" y="3200400"/>
            <a:ext cx="1066800" cy="18288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191494" name="Rectangle 6"/>
          <p:cNvSpPr>
            <a:spLocks noChangeArrowheads="1"/>
          </p:cNvSpPr>
          <p:nvPr/>
        </p:nvSpPr>
        <p:spPr bwMode="auto">
          <a:xfrm>
            <a:off x="3733800" y="2971800"/>
            <a:ext cx="609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200" dirty="0">
                <a:solidFill>
                  <a:srgbClr val="C00637"/>
                </a:solidFill>
                <a:latin typeface="Franklin Gothic Heavy" pitchFamily="34" charset="0"/>
              </a:rPr>
              <a:t>25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1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1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1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2" grpId="0"/>
      <p:bldP spid="191493" grpId="0" animBg="1"/>
      <p:bldP spid="191494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13824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2515" name="Rectangle 3"/>
          <p:cNvSpPr>
            <a:spLocks noChangeArrowheads="1"/>
          </p:cNvSpPr>
          <p:nvPr/>
        </p:nvSpPr>
        <p:spPr bwMode="auto">
          <a:xfrm>
            <a:off x="1691680" y="5085184"/>
            <a:ext cx="3384376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Punteggio </a:t>
            </a:r>
            <a:r>
              <a:rPr kumimoji="0" lang="it-IT" sz="2000" dirty="0" err="1">
                <a:solidFill>
                  <a:srgbClr val="C00637"/>
                </a:solidFill>
                <a:latin typeface="Franklin Gothic Heavy" pitchFamily="34" charset="0"/>
              </a:rPr>
              <a:t>sq</a:t>
            </a: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. sanzionata</a:t>
            </a:r>
          </a:p>
        </p:txBody>
      </p:sp>
      <p:sp>
        <p:nvSpPr>
          <p:cNvPr id="192516" name="Line 4"/>
          <p:cNvSpPr>
            <a:spLocks noChangeShapeType="1"/>
          </p:cNvSpPr>
          <p:nvPr/>
        </p:nvSpPr>
        <p:spPr bwMode="auto">
          <a:xfrm flipV="1">
            <a:off x="2743200" y="3352800"/>
            <a:ext cx="1676400" cy="16764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192518" name="Line 6"/>
          <p:cNvSpPr>
            <a:spLocks noChangeShapeType="1"/>
          </p:cNvSpPr>
          <p:nvPr/>
        </p:nvSpPr>
        <p:spPr bwMode="auto">
          <a:xfrm flipV="1">
            <a:off x="2743200" y="3429000"/>
            <a:ext cx="1066800" cy="16002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2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2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2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515" grpId="0"/>
      <p:bldP spid="192516" grpId="0" animBg="1"/>
      <p:bldP spid="192518" grpId="0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3538" name="Object 2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3539" name="Rectangle 3"/>
          <p:cNvSpPr>
            <a:spLocks noChangeArrowheads="1"/>
          </p:cNvSpPr>
          <p:nvPr/>
        </p:nvSpPr>
        <p:spPr bwMode="auto">
          <a:xfrm>
            <a:off x="1259632" y="5085184"/>
            <a:ext cx="3168352" cy="4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Punteggio </a:t>
            </a:r>
            <a:r>
              <a:rPr kumimoji="0" lang="it-IT" sz="2000" dirty="0" err="1">
                <a:solidFill>
                  <a:srgbClr val="C00637"/>
                </a:solidFill>
                <a:latin typeface="Franklin Gothic Heavy" pitchFamily="34" charset="0"/>
              </a:rPr>
              <a:t>sq</a:t>
            </a: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. avversaria</a:t>
            </a:r>
          </a:p>
        </p:txBody>
      </p:sp>
      <p:sp>
        <p:nvSpPr>
          <p:cNvPr id="193540" name="Line 4"/>
          <p:cNvSpPr>
            <a:spLocks noChangeShapeType="1"/>
          </p:cNvSpPr>
          <p:nvPr/>
        </p:nvSpPr>
        <p:spPr bwMode="auto">
          <a:xfrm flipV="1">
            <a:off x="2843808" y="4038600"/>
            <a:ext cx="4852392" cy="1046584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193541" name="Line 5"/>
          <p:cNvSpPr>
            <a:spLocks noChangeShapeType="1"/>
          </p:cNvSpPr>
          <p:nvPr/>
        </p:nvSpPr>
        <p:spPr bwMode="auto">
          <a:xfrm flipV="1">
            <a:off x="2743200" y="3429000"/>
            <a:ext cx="1371600" cy="16002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3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3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93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39" grpId="0"/>
      <p:bldP spid="193540" grpId="0" animBg="1"/>
      <p:bldP spid="193541" grpId="0" animBg="1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“ROSSI”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FA UN PUNTO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4562" name="Object 2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563" name="Rectangle 3"/>
          <p:cNvSpPr>
            <a:spLocks noChangeArrowheads="1"/>
          </p:cNvSpPr>
          <p:nvPr/>
        </p:nvSpPr>
        <p:spPr bwMode="auto">
          <a:xfrm>
            <a:off x="5076056" y="5013176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un punto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V="1">
            <a:off x="6300192" y="2636912"/>
            <a:ext cx="1587624" cy="2304256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14848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5587" name="Rectangle 3"/>
          <p:cNvSpPr>
            <a:spLocks noChangeArrowheads="1"/>
          </p:cNvSpPr>
          <p:nvPr/>
        </p:nvSpPr>
        <p:spPr bwMode="auto">
          <a:xfrm>
            <a:off x="5220072" y="5589240"/>
            <a:ext cx="2133600" cy="712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Chiudo turno servizio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H="1" flipV="1">
            <a:off x="5292080" y="4293096"/>
            <a:ext cx="1004664" cy="1368152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708920"/>
            <a:ext cx="7772400" cy="136815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FINE SET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1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196752"/>
            <a:ext cx="8229600" cy="4389120"/>
          </a:xfrm>
        </p:spPr>
        <p:txBody>
          <a:bodyPr/>
          <a:lstStyle/>
          <a:p>
            <a:endParaRPr lang="it-IT" dirty="0">
              <a:latin typeface="Comic Sans MS" pitchFamily="66" charset="0"/>
            </a:endParaRPr>
          </a:p>
          <a:p>
            <a:endParaRPr lang="it-IT" dirty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it-IT" dirty="0">
                <a:latin typeface="Comic Sans MS" pitchFamily="66" charset="0"/>
              </a:rPr>
              <a:t>	</a:t>
            </a:r>
            <a:r>
              <a:rPr lang="it-IT" sz="4400" dirty="0">
                <a:latin typeface="Franklin Gothic Heavy" pitchFamily="34" charset="0"/>
              </a:rPr>
              <a:t>DOPO L’ULTIMO PUNTO SI CERCHIANO I PUNTI FINALI DELLE DUE SQUADRE</a:t>
            </a:r>
          </a:p>
        </p:txBody>
      </p:sp>
    </p:spTree>
  </p:cSld>
  <p:clrMapOvr>
    <a:masterClrMapping/>
  </p:clrMapOvr>
  <p:transition/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7634" name="Object 2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7635" name="Rectangle 3"/>
          <p:cNvSpPr>
            <a:spLocks noChangeArrowheads="1"/>
          </p:cNvSpPr>
          <p:nvPr/>
        </p:nvSpPr>
        <p:spPr bwMode="auto">
          <a:xfrm>
            <a:off x="5004048" y="5157192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Cerchio i punti finali</a:t>
            </a:r>
          </a:p>
        </p:txBody>
      </p:sp>
      <p:sp>
        <p:nvSpPr>
          <p:cNvPr id="197636" name="Oval 4"/>
          <p:cNvSpPr>
            <a:spLocks noChangeArrowheads="1"/>
          </p:cNvSpPr>
          <p:nvPr/>
        </p:nvSpPr>
        <p:spPr bwMode="auto">
          <a:xfrm>
            <a:off x="3635896" y="3886200"/>
            <a:ext cx="648072" cy="406896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/>
            <a:r>
              <a:rPr kumimoji="0" lang="it-IT" sz="1400" dirty="0">
                <a:latin typeface="Franklin Gothic Heavy" pitchFamily="34" charset="0"/>
              </a:rPr>
              <a:t>19</a:t>
            </a:r>
          </a:p>
        </p:txBody>
      </p:sp>
      <p:sp>
        <p:nvSpPr>
          <p:cNvPr id="197637" name="Oval 5"/>
          <p:cNvSpPr>
            <a:spLocks noChangeArrowheads="1"/>
          </p:cNvSpPr>
          <p:nvPr/>
        </p:nvSpPr>
        <p:spPr bwMode="auto">
          <a:xfrm>
            <a:off x="5029200" y="4114800"/>
            <a:ext cx="622920" cy="394320"/>
          </a:xfrm>
          <a:prstGeom prst="ellipse">
            <a:avLst/>
          </a:pr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/>
            <a:r>
              <a:rPr kumimoji="0" lang="it-IT" sz="1400" dirty="0">
                <a:latin typeface="Franklin Gothic Heavy" pitchFamily="34" charset="0"/>
              </a:rPr>
              <a:t>25</a:t>
            </a:r>
          </a:p>
        </p:txBody>
      </p:sp>
      <p:sp>
        <p:nvSpPr>
          <p:cNvPr id="197638" name="Line 6"/>
          <p:cNvSpPr>
            <a:spLocks noChangeShapeType="1"/>
          </p:cNvSpPr>
          <p:nvPr/>
        </p:nvSpPr>
        <p:spPr bwMode="auto">
          <a:xfrm flipH="1" flipV="1">
            <a:off x="4067944" y="4149080"/>
            <a:ext cx="1676400" cy="9906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197639" name="Line 7"/>
          <p:cNvSpPr>
            <a:spLocks noChangeShapeType="1"/>
          </p:cNvSpPr>
          <p:nvPr/>
        </p:nvSpPr>
        <p:spPr bwMode="auto">
          <a:xfrm flipH="1" flipV="1">
            <a:off x="5436096" y="4437112"/>
            <a:ext cx="601216" cy="834008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7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7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7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97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7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7635" grpId="0"/>
      <p:bldP spid="197636" grpId="0" animBg="1"/>
      <p:bldP spid="197637" grpId="0" animBg="1"/>
      <p:bldP spid="197638" grpId="0" animBg="1"/>
      <p:bldP spid="197639" grpId="0" animBg="1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it-IT" dirty="0">
              <a:latin typeface="Comic Sans MS" pitchFamily="66" charset="0"/>
            </a:endParaRPr>
          </a:p>
          <a:p>
            <a:endParaRPr lang="it-IT" dirty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it-IT" dirty="0">
                <a:latin typeface="Comic Sans MS" pitchFamily="66" charset="0"/>
              </a:rPr>
              <a:t>	</a:t>
            </a:r>
            <a:r>
              <a:rPr lang="it-IT" sz="4400" dirty="0">
                <a:latin typeface="Franklin Gothic Heavy" pitchFamily="34" charset="0"/>
              </a:rPr>
              <a:t>SI METTE L’ORA </a:t>
            </a:r>
            <a:r>
              <a:rPr lang="it-IT" sz="4400" dirty="0" err="1">
                <a:latin typeface="Franklin Gothic Heavy" pitchFamily="34" charset="0"/>
              </a:rPr>
              <a:t>DI</a:t>
            </a:r>
            <a:r>
              <a:rPr lang="it-IT" sz="4400" dirty="0">
                <a:latin typeface="Franklin Gothic Heavy" pitchFamily="34" charset="0"/>
              </a:rPr>
              <a:t> FINE GARA</a:t>
            </a:r>
          </a:p>
        </p:txBody>
      </p:sp>
    </p:spTree>
  </p:cSld>
  <p:clrMapOvr>
    <a:masterClrMapping/>
  </p:clrMapOvr>
  <p:transition/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15872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9684" name="Rectangle 4"/>
          <p:cNvSpPr>
            <a:spLocks noChangeArrowheads="1"/>
          </p:cNvSpPr>
          <p:nvPr/>
        </p:nvSpPr>
        <p:spPr bwMode="auto">
          <a:xfrm>
            <a:off x="6858000" y="2060848"/>
            <a:ext cx="914400" cy="301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200" dirty="0">
                <a:solidFill>
                  <a:srgbClr val="C00637"/>
                </a:solidFill>
                <a:latin typeface="Franklin Gothic Heavy" pitchFamily="34" charset="0"/>
              </a:rPr>
              <a:t>22   15</a:t>
            </a:r>
          </a:p>
        </p:txBody>
      </p:sp>
      <p:sp>
        <p:nvSpPr>
          <p:cNvPr id="199685" name="Rectangle 5"/>
          <p:cNvSpPr>
            <a:spLocks noChangeArrowheads="1"/>
          </p:cNvSpPr>
          <p:nvPr/>
        </p:nvSpPr>
        <p:spPr bwMode="auto">
          <a:xfrm>
            <a:off x="4953000" y="4876800"/>
            <a:ext cx="2133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Orario fine set</a:t>
            </a:r>
          </a:p>
        </p:txBody>
      </p:sp>
      <p:sp>
        <p:nvSpPr>
          <p:cNvPr id="199686" name="Line 6"/>
          <p:cNvSpPr>
            <a:spLocks noChangeShapeType="1"/>
          </p:cNvSpPr>
          <p:nvPr/>
        </p:nvSpPr>
        <p:spPr bwMode="auto">
          <a:xfrm flipV="1">
            <a:off x="6172200" y="2348880"/>
            <a:ext cx="1064096" cy="260412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9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9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9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684" grpId="0"/>
      <p:bldP spid="199685" grpId="0"/>
      <p:bldP spid="199686" grpId="0" animBg="1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7" name="Rectangle 3"/>
          <p:cNvSpPr>
            <a:spLocks noGrp="1" noChangeArrowheads="1"/>
          </p:cNvSpPr>
          <p:nvPr>
            <p:ph idx="1"/>
          </p:nvPr>
        </p:nvSpPr>
        <p:spPr>
          <a:xfrm>
            <a:off x="1259632" y="1196752"/>
            <a:ext cx="6840760" cy="4389120"/>
          </a:xfrm>
        </p:spPr>
        <p:txBody>
          <a:bodyPr/>
          <a:lstStyle/>
          <a:p>
            <a:endParaRPr lang="it-IT" dirty="0">
              <a:latin typeface="Comic Sans MS" pitchFamily="66" charset="0"/>
            </a:endParaRPr>
          </a:p>
          <a:p>
            <a:endParaRPr lang="it-IT" dirty="0">
              <a:latin typeface="Comic Sans MS" pitchFamily="66" charset="0"/>
            </a:endParaRPr>
          </a:p>
          <a:p>
            <a:pPr>
              <a:buFontTx/>
              <a:buNone/>
            </a:pPr>
            <a:r>
              <a:rPr lang="it-IT" dirty="0">
                <a:latin typeface="Comic Sans MS" pitchFamily="66" charset="0"/>
              </a:rPr>
              <a:t>	</a:t>
            </a:r>
            <a:r>
              <a:rPr lang="it-IT" sz="4000" dirty="0">
                <a:latin typeface="Franklin Gothic Heavy" pitchFamily="34" charset="0"/>
              </a:rPr>
              <a:t>SI CANCELLANO TUTTI I RIMANENTI PUNTI NELLA CASELLA </a:t>
            </a:r>
            <a:r>
              <a:rPr lang="it-IT" sz="4000" b="1" u="sng" dirty="0">
                <a:latin typeface="Franklin Gothic Heavy" pitchFamily="34" charset="0"/>
              </a:rPr>
              <a:t>PUNTI</a:t>
            </a:r>
          </a:p>
        </p:txBody>
      </p:sp>
    </p:spTree>
  </p:cSld>
  <p:clrMapOvr>
    <a:masterClrMapping/>
  </p:clrMapOvr>
  <p:transition/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16896" name="Object 0"/>
          <p:cNvGraphicFramePr>
            <a:graphicFrameLocks noGrp="1" noChangeAspect="1"/>
          </p:cNvGraphicFramePr>
          <p:nvPr>
            <p:ph/>
          </p:nvPr>
        </p:nvGraphicFramePr>
        <p:xfrm>
          <a:off x="685800" y="1965325"/>
          <a:ext cx="7772400" cy="293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432680" progId="Excel.Sheet.8">
                  <p:embed/>
                </p:oleObj>
              </mc:Choice>
              <mc:Fallback>
                <p:oleObj name="Foglio di lavoro" r:id="rId3" imgW="11767680" imgH="4432680" progId="Excel.Sheet.8">
                  <p:embed/>
                  <p:pic>
                    <p:nvPicPr>
                      <p:cNvPr id="0" name="Picture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65325"/>
                        <a:ext cx="7772400" cy="2932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1731" name="Rectangle 3"/>
          <p:cNvSpPr>
            <a:spLocks noChangeArrowheads="1"/>
          </p:cNvSpPr>
          <p:nvPr/>
        </p:nvSpPr>
        <p:spPr bwMode="auto">
          <a:xfrm>
            <a:off x="4067944" y="5805264"/>
            <a:ext cx="2736304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Cancello tutti i punti rimanenti</a:t>
            </a:r>
          </a:p>
        </p:txBody>
      </p:sp>
      <p:sp>
        <p:nvSpPr>
          <p:cNvPr id="201733" name="Line 5"/>
          <p:cNvSpPr>
            <a:spLocks noChangeShapeType="1"/>
          </p:cNvSpPr>
          <p:nvPr/>
        </p:nvSpPr>
        <p:spPr bwMode="auto">
          <a:xfrm flipV="1">
            <a:off x="5220072" y="3789040"/>
            <a:ext cx="2667000" cy="19050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201734" name="Line 6"/>
          <p:cNvSpPr>
            <a:spLocks noChangeShapeType="1"/>
          </p:cNvSpPr>
          <p:nvPr/>
        </p:nvSpPr>
        <p:spPr bwMode="auto">
          <a:xfrm flipH="1" flipV="1">
            <a:off x="4648200" y="3505200"/>
            <a:ext cx="457200" cy="22098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1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1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1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731" grpId="0"/>
      <p:bldP spid="201733" grpId="0" animBg="1"/>
      <p:bldP spid="201734" grpId="0" animBg="1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620688"/>
            <a:ext cx="7772400" cy="792088"/>
          </a:xfrm>
        </p:spPr>
        <p:txBody>
          <a:bodyPr>
            <a:noAutofit/>
          </a:bodyPr>
          <a:lstStyle/>
          <a:p>
            <a:pPr algn="ctr"/>
            <a:r>
              <a:rPr lang="it-IT" sz="4400" dirty="0">
                <a:latin typeface="Franklin Gothic Heavy" pitchFamily="34" charset="0"/>
              </a:rPr>
              <a:t>CAMBIO CAMPO</a:t>
            </a:r>
          </a:p>
        </p:txBody>
      </p:sp>
      <p:pic>
        <p:nvPicPr>
          <p:cNvPr id="7" name="Picture 7" descr="004"/>
          <p:cNvPicPr>
            <a:picLocks noGrp="1" noChangeAspect="1" noChangeArrowheads="1" noCrop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7544" y="1988840"/>
            <a:ext cx="3132138" cy="3886200"/>
          </a:xfrm>
          <a:noFill/>
          <a:ln/>
        </p:spPr>
      </p:pic>
      <p:sp>
        <p:nvSpPr>
          <p:cNvPr id="8" name="Rettangolo 7"/>
          <p:cNvSpPr/>
          <p:nvPr/>
        </p:nvSpPr>
        <p:spPr>
          <a:xfrm>
            <a:off x="3779912" y="1844824"/>
            <a:ext cx="4572000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it-IT" sz="3600" dirty="0">
                <a:latin typeface="Franklin Gothic Heavy" pitchFamily="34" charset="0"/>
              </a:rPr>
              <a:t>FINITO IL SET, L’ARBITRO SEGNALA IL CAMBIO CAMPO E IL SEGNAPUNTI SEGNERA’ NEL SET 2 LE NUOVE POSIZIONI IN CAMPO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44419" name="Object 3"/>
          <p:cNvGraphicFramePr>
            <a:graphicFrameLocks noGrp="1" noChangeAspect="1"/>
          </p:cNvGraphicFramePr>
          <p:nvPr>
            <p:ph idx="4294967295"/>
          </p:nvPr>
        </p:nvGraphicFramePr>
        <p:xfrm>
          <a:off x="683568" y="836712"/>
          <a:ext cx="7543800" cy="4875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magine bitmap" r:id="rId3" imgW="5952381" imgH="3847619" progId="PBrush">
                  <p:embed/>
                </p:oleObj>
              </mc:Choice>
              <mc:Fallback>
                <p:oleObj name="Immagine bitmap" r:id="rId3" imgW="5952381" imgH="3847619" progId="PBrush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836712"/>
                        <a:ext cx="7543800" cy="4875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4420" name="Object 4"/>
          <p:cNvGraphicFramePr>
            <a:graphicFrameLocks noChangeAspect="1"/>
          </p:cNvGraphicFramePr>
          <p:nvPr/>
        </p:nvGraphicFramePr>
        <p:xfrm>
          <a:off x="755576" y="836712"/>
          <a:ext cx="7772400" cy="5024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magine bitmap" r:id="rId5" imgW="5952381" imgH="3847619" progId="PBrush">
                  <p:embed/>
                </p:oleObj>
              </mc:Choice>
              <mc:Fallback>
                <p:oleObj name="Immagine bitmap" r:id="rId5" imgW="5952381" imgH="3847619" progId="PBrush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836712"/>
                        <a:ext cx="7772400" cy="5024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44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4444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4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44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title"/>
          </p:nvPr>
        </p:nvSpPr>
        <p:spPr>
          <a:xfrm>
            <a:off x="755650" y="2565400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it-IT" sz="5400" dirty="0">
                <a:latin typeface="Franklin Gothic Heavy" pitchFamily="34" charset="0"/>
              </a:rPr>
              <a:t>INIZIO DEL 2° SET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9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1484784"/>
            <a:ext cx="8229600" cy="4389120"/>
          </a:xfrm>
        </p:spPr>
        <p:txBody>
          <a:bodyPr/>
          <a:lstStyle/>
          <a:p>
            <a:pPr>
              <a:buFontTx/>
              <a:buNone/>
            </a:pPr>
            <a:endParaRPr lang="it-IT" dirty="0">
              <a:latin typeface="Comic Sans MS" pitchFamily="66" charset="0"/>
            </a:endParaRPr>
          </a:p>
          <a:p>
            <a:r>
              <a:rPr lang="it-IT" sz="4000" dirty="0">
                <a:solidFill>
                  <a:schemeClr val="accent1">
                    <a:lumMod val="75000"/>
                  </a:schemeClr>
                </a:solidFill>
                <a:latin typeface="Franklin Gothic Heavy" pitchFamily="34" charset="0"/>
              </a:rPr>
              <a:t>TRA UN SET E L’ALTRO DEVONO PASSARE 3 MINUTI.</a:t>
            </a:r>
          </a:p>
          <a:p>
            <a:r>
              <a:rPr lang="it-IT" sz="4000" dirty="0">
                <a:solidFill>
                  <a:schemeClr val="accent1">
                    <a:lumMod val="75000"/>
                  </a:schemeClr>
                </a:solidFill>
                <a:latin typeface="Franklin Gothic Heavy" pitchFamily="34" charset="0"/>
              </a:rPr>
              <a:t>ANDRA’ AL SERVIZIO LA SQUADRA CHE NEL SET PRECEDENTE RICEVEVA.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18944" name="Object 1024"/>
          <p:cNvGraphicFramePr>
            <a:graphicFrameLocks noGrp="1" noChangeAspect="1"/>
          </p:cNvGraphicFramePr>
          <p:nvPr>
            <p:ph/>
          </p:nvPr>
        </p:nvGraphicFramePr>
        <p:xfrm>
          <a:off x="766763" y="1295400"/>
          <a:ext cx="7761287" cy="286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42680" progId="Excel.Sheet.8">
                  <p:embed/>
                </p:oleObj>
              </mc:Choice>
              <mc:Fallback>
                <p:oleObj name="Foglio di lavoro" r:id="rId3" imgW="11767680" imgH="434268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763" y="1295400"/>
                        <a:ext cx="7761287" cy="28686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18945" name="Object 1025"/>
          <p:cNvGraphicFramePr>
            <a:graphicFrameLocks noChangeAspect="1"/>
          </p:cNvGraphicFramePr>
          <p:nvPr/>
        </p:nvGraphicFramePr>
        <p:xfrm>
          <a:off x="3124200" y="4191000"/>
          <a:ext cx="3505200" cy="2028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magine bitmap" r:id="rId5" imgW="3505689" imgH="2029108" progId="PBrush">
                  <p:embed/>
                </p:oleObj>
              </mc:Choice>
              <mc:Fallback>
                <p:oleObj name="Immagine bitmap" r:id="rId5" imgW="3505689" imgH="2029108" progId="PBrush">
                  <p:embed/>
                  <p:pic>
                    <p:nvPicPr>
                      <p:cNvPr id="0" name="Picture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4200" y="4191000"/>
                        <a:ext cx="3505200" cy="2028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18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618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51520" y="2564904"/>
            <a:ext cx="8385175" cy="1431925"/>
          </a:xfrm>
        </p:spPr>
        <p:txBody>
          <a:bodyPr anchor="b">
            <a:normAutofit/>
          </a:bodyPr>
          <a:lstStyle/>
          <a:p>
            <a:pPr algn="ctr"/>
            <a:r>
              <a:rPr lang="it-IT" sz="6000" dirty="0">
                <a:solidFill>
                  <a:srgbClr val="0070C0"/>
                </a:solidFill>
                <a:latin typeface="Franklin Gothic Heavy" pitchFamily="34" charset="0"/>
              </a:rPr>
              <a:t>IL LIBERO</a:t>
            </a:r>
          </a:p>
        </p:txBody>
      </p:sp>
    </p:spTree>
  </p:cSld>
  <p:clrMapOvr>
    <a:masterClrMapping/>
  </p:clrMapOvr>
  <p:transition spd="med">
    <p:wedge/>
  </p:transition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1092" name="Picture 4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09600" y="533400"/>
            <a:ext cx="7772400" cy="1946275"/>
          </a:xfrm>
          <a:noFill/>
          <a:ln/>
        </p:spPr>
      </p:pic>
      <p:sp>
        <p:nvSpPr>
          <p:cNvPr id="601090" name="Rectangle 2"/>
          <p:cNvSpPr>
            <a:spLocks noGrp="1" noChangeArrowheads="1"/>
          </p:cNvSpPr>
          <p:nvPr>
            <p:ph sz="half" idx="2"/>
          </p:nvPr>
        </p:nvSpPr>
        <p:spPr>
          <a:xfrm>
            <a:off x="914400" y="2514600"/>
            <a:ext cx="4572000" cy="609600"/>
          </a:xfrm>
        </p:spPr>
        <p:txBody>
          <a:bodyPr>
            <a:normAutofit fontScale="92500"/>
          </a:bodyPr>
          <a:lstStyle/>
          <a:p>
            <a:r>
              <a:rPr lang="it-IT" sz="2600" dirty="0">
                <a:latin typeface="Franklin Gothic Heavy" pitchFamily="34" charset="0"/>
              </a:rPr>
              <a:t>Squadra A: L1 n°3 – L2 n°7</a:t>
            </a:r>
          </a:p>
        </p:txBody>
      </p:sp>
      <p:sp>
        <p:nvSpPr>
          <p:cNvPr id="60109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5638800" y="2514600"/>
            <a:ext cx="3505200" cy="533400"/>
          </a:xfrm>
        </p:spPr>
        <p:txBody>
          <a:bodyPr/>
          <a:lstStyle/>
          <a:p>
            <a:r>
              <a:rPr lang="it-IT" sz="2400">
                <a:latin typeface="Franklin Gothic Heavy" pitchFamily="34" charset="0"/>
              </a:rPr>
              <a:t>Squadra B: L n° 9</a:t>
            </a:r>
          </a:p>
        </p:txBody>
      </p:sp>
      <p:sp>
        <p:nvSpPr>
          <p:cNvPr id="601093" name="Line 5"/>
          <p:cNvSpPr>
            <a:spLocks noChangeShapeType="1"/>
          </p:cNvSpPr>
          <p:nvPr/>
        </p:nvSpPr>
        <p:spPr bwMode="auto">
          <a:xfrm>
            <a:off x="7162800" y="990600"/>
            <a:ext cx="533400" cy="0"/>
          </a:xfrm>
          <a:prstGeom prst="line">
            <a:avLst/>
          </a:prstGeom>
          <a:noFill/>
          <a:ln w="22225">
            <a:solidFill>
              <a:srgbClr val="0C0003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601094" name="Rectangle 6"/>
          <p:cNvSpPr>
            <a:spLocks noChangeArrowheads="1"/>
          </p:cNvSpPr>
          <p:nvPr/>
        </p:nvSpPr>
        <p:spPr bwMode="auto">
          <a:xfrm>
            <a:off x="7848600" y="838200"/>
            <a:ext cx="4095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kumimoji="0" lang="it-IT">
                <a:solidFill>
                  <a:srgbClr val="940000"/>
                </a:solidFill>
                <a:latin typeface="Arial" charset="0"/>
              </a:rPr>
              <a:t>11</a:t>
            </a:r>
          </a:p>
        </p:txBody>
      </p:sp>
      <p:sp>
        <p:nvSpPr>
          <p:cNvPr id="601095" name="Line 7"/>
          <p:cNvSpPr>
            <a:spLocks noChangeShapeType="1"/>
          </p:cNvSpPr>
          <p:nvPr/>
        </p:nvSpPr>
        <p:spPr bwMode="auto">
          <a:xfrm>
            <a:off x="7924800" y="990600"/>
            <a:ext cx="304800" cy="0"/>
          </a:xfrm>
          <a:prstGeom prst="line">
            <a:avLst/>
          </a:prstGeom>
          <a:noFill/>
          <a:ln w="28575">
            <a:solidFill>
              <a:srgbClr val="0C0003"/>
            </a:solidFill>
            <a:round/>
            <a:headEnd/>
            <a:tailEnd/>
          </a:ln>
          <a:effectLst/>
        </p:spPr>
        <p:txBody>
          <a:bodyPr/>
          <a:lstStyle/>
          <a:p>
            <a:endParaRPr lang="it-IT"/>
          </a:p>
        </p:txBody>
      </p:sp>
      <p:sp>
        <p:nvSpPr>
          <p:cNvPr id="601096" name="Rectangle 8"/>
          <p:cNvSpPr>
            <a:spLocks noChangeArrowheads="1"/>
          </p:cNvSpPr>
          <p:nvPr/>
        </p:nvSpPr>
        <p:spPr bwMode="auto">
          <a:xfrm>
            <a:off x="1219200" y="2971800"/>
            <a:ext cx="3810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kumimoji="0" lang="it-IT" sz="2400" dirty="0">
                <a:latin typeface="Franklin Gothic Heavy" pitchFamily="34" charset="0"/>
              </a:rPr>
              <a:t>Entra il 2° Libero della squadra A al posto del giocatore </a:t>
            </a:r>
            <a:r>
              <a:rPr kumimoji="0" lang="it-IT" sz="2400" dirty="0" err="1">
                <a:latin typeface="Franklin Gothic Heavy" pitchFamily="34" charset="0"/>
              </a:rPr>
              <a:t>n°</a:t>
            </a:r>
            <a:r>
              <a:rPr kumimoji="0" lang="it-IT" sz="2400" dirty="0">
                <a:latin typeface="Franklin Gothic Heavy" pitchFamily="34" charset="0"/>
              </a:rPr>
              <a:t> 8</a:t>
            </a:r>
          </a:p>
        </p:txBody>
      </p:sp>
      <p:sp>
        <p:nvSpPr>
          <p:cNvPr id="601097" name="Rectangle 9"/>
          <p:cNvSpPr>
            <a:spLocks noChangeArrowheads="1"/>
          </p:cNvSpPr>
          <p:nvPr/>
        </p:nvSpPr>
        <p:spPr bwMode="auto">
          <a:xfrm>
            <a:off x="1219200" y="4114800"/>
            <a:ext cx="381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kumimoji="0" lang="it-IT" sz="2400" dirty="0">
                <a:latin typeface="Franklin Gothic Heavy" pitchFamily="34" charset="0"/>
              </a:rPr>
              <a:t>Entra il 1° Libero della squadra A al posto del 2° Libero</a:t>
            </a:r>
          </a:p>
        </p:txBody>
      </p:sp>
      <p:sp>
        <p:nvSpPr>
          <p:cNvPr id="601098" name="Rectangle 10"/>
          <p:cNvSpPr>
            <a:spLocks noChangeArrowheads="1"/>
          </p:cNvSpPr>
          <p:nvPr/>
        </p:nvSpPr>
        <p:spPr bwMode="auto">
          <a:xfrm>
            <a:off x="1219200" y="5105400"/>
            <a:ext cx="3810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kumimoji="0" lang="it-IT" sz="2400">
                <a:latin typeface="Franklin Gothic Heavy" pitchFamily="34" charset="0"/>
              </a:rPr>
              <a:t>Rientra in campo il giocatore n° 8 della squadra A</a:t>
            </a:r>
          </a:p>
        </p:txBody>
      </p:sp>
      <p:sp>
        <p:nvSpPr>
          <p:cNvPr id="601099" name="Rectangle 11"/>
          <p:cNvSpPr>
            <a:spLocks noChangeArrowheads="1"/>
          </p:cNvSpPr>
          <p:nvPr/>
        </p:nvSpPr>
        <p:spPr bwMode="auto">
          <a:xfrm>
            <a:off x="5334000" y="2895600"/>
            <a:ext cx="3810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kumimoji="0" lang="it-IT" sz="2400">
                <a:latin typeface="Franklin Gothic Heavy" pitchFamily="34" charset="0"/>
              </a:rPr>
              <a:t>Entra il Libero della squadra B al posto del giocatore n° 11</a:t>
            </a:r>
          </a:p>
        </p:txBody>
      </p:sp>
      <p:sp>
        <p:nvSpPr>
          <p:cNvPr id="601100" name="Rectangle 12"/>
          <p:cNvSpPr>
            <a:spLocks noChangeArrowheads="1"/>
          </p:cNvSpPr>
          <p:nvPr/>
        </p:nvSpPr>
        <p:spPr bwMode="auto">
          <a:xfrm>
            <a:off x="5334000" y="4114800"/>
            <a:ext cx="3810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kumimoji="0" lang="it-IT" sz="2400">
                <a:latin typeface="Franklin Gothic Heavy" pitchFamily="34" charset="0"/>
              </a:rPr>
              <a:t>Rientra in campo il giocatore n° 11 della squadra B</a:t>
            </a:r>
          </a:p>
        </p:txBody>
      </p:sp>
      <p:sp>
        <p:nvSpPr>
          <p:cNvPr id="601101" name="Rectangle 13"/>
          <p:cNvSpPr>
            <a:spLocks noChangeArrowheads="1"/>
          </p:cNvSpPr>
          <p:nvPr/>
        </p:nvSpPr>
        <p:spPr bwMode="auto">
          <a:xfrm>
            <a:off x="7162800" y="838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kumimoji="0" lang="it-IT" sz="1400">
                <a:solidFill>
                  <a:srgbClr val="0C0003"/>
                </a:solidFill>
                <a:latin typeface="Arial" charset="0"/>
              </a:rPr>
              <a:t>8</a:t>
            </a:r>
          </a:p>
        </p:txBody>
      </p:sp>
      <p:sp>
        <p:nvSpPr>
          <p:cNvPr id="601102" name="Rectangle 14"/>
          <p:cNvSpPr>
            <a:spLocks noChangeArrowheads="1"/>
          </p:cNvSpPr>
          <p:nvPr/>
        </p:nvSpPr>
        <p:spPr bwMode="auto">
          <a:xfrm>
            <a:off x="7315200" y="838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kumimoji="0" lang="it-IT" sz="1400">
                <a:solidFill>
                  <a:srgbClr val="0C0003"/>
                </a:solidFill>
                <a:latin typeface="Arial" charset="0"/>
              </a:rPr>
              <a:t>7</a:t>
            </a:r>
          </a:p>
        </p:txBody>
      </p:sp>
      <p:sp>
        <p:nvSpPr>
          <p:cNvPr id="601103" name="Rectangle 15"/>
          <p:cNvSpPr>
            <a:spLocks noChangeArrowheads="1"/>
          </p:cNvSpPr>
          <p:nvPr/>
        </p:nvSpPr>
        <p:spPr bwMode="auto">
          <a:xfrm>
            <a:off x="7467600" y="8382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kumimoji="0" lang="it-IT" sz="1400">
                <a:solidFill>
                  <a:srgbClr val="0C0003"/>
                </a:solidFill>
                <a:latin typeface="Arial" charset="0"/>
              </a:rPr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1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1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01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010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01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01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01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01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01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01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601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601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601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601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601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601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601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601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601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601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601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601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601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601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601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601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601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601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1090" grpId="0" build="p" autoUpdateAnimBg="0"/>
      <p:bldP spid="601091" grpId="0" build="p" autoUpdateAnimBg="0"/>
      <p:bldP spid="601093" grpId="0" animBg="1"/>
      <p:bldP spid="601094" grpId="0" autoUpdateAnimBg="0"/>
      <p:bldP spid="601095" grpId="0" animBg="1"/>
      <p:bldP spid="601096" grpId="0" autoUpdateAnimBg="0"/>
      <p:bldP spid="601097" grpId="0" autoUpdateAnimBg="0"/>
      <p:bldP spid="601098" grpId="0" autoUpdateAnimBg="0"/>
      <p:bldP spid="601099" grpId="0" autoUpdateAnimBg="0"/>
      <p:bldP spid="601100" grpId="0" autoUpdateAnimBg="0"/>
      <p:bldP spid="601101" grpId="0" autoUpdateAnimBg="0"/>
      <p:bldP spid="601103" grpId="0" autoUpdateAnimBg="0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378" name="Titolo 1"/>
          <p:cNvSpPr>
            <a:spLocks noGrp="1"/>
          </p:cNvSpPr>
          <p:nvPr>
            <p:ph type="title" idx="4294967295"/>
          </p:nvPr>
        </p:nvSpPr>
        <p:spPr>
          <a:xfrm>
            <a:off x="539552" y="332656"/>
            <a:ext cx="8229600" cy="1139825"/>
          </a:xfrm>
        </p:spPr>
        <p:txBody>
          <a:bodyPr anchor="b"/>
          <a:lstStyle/>
          <a:p>
            <a:pPr algn="ctr"/>
            <a:r>
              <a:rPr lang="it-IT" dirty="0">
                <a:solidFill>
                  <a:srgbClr val="0070C0"/>
                </a:solidFill>
                <a:latin typeface="Franklin Gothic Heavy" pitchFamily="34" charset="0"/>
              </a:rPr>
              <a:t>ERRORE </a:t>
            </a:r>
            <a:r>
              <a:rPr lang="it-IT" dirty="0" err="1">
                <a:solidFill>
                  <a:srgbClr val="0070C0"/>
                </a:solidFill>
                <a:latin typeface="Franklin Gothic Heavy" pitchFamily="34" charset="0"/>
              </a:rPr>
              <a:t>DI</a:t>
            </a:r>
            <a:r>
              <a:rPr lang="it-IT" dirty="0">
                <a:solidFill>
                  <a:srgbClr val="0070C0"/>
                </a:solidFill>
                <a:latin typeface="Franklin Gothic Heavy" pitchFamily="34" charset="0"/>
              </a:rPr>
              <a:t> SERVIZIO</a:t>
            </a:r>
          </a:p>
        </p:txBody>
      </p:sp>
      <p:pic>
        <p:nvPicPr>
          <p:cNvPr id="1253379" name="Picture 8" descr="008"/>
          <p:cNvPicPr>
            <a:picLocks noGrp="1" noChangeAspect="1" noChangeArrowheads="1" noCrop="1"/>
          </p:cNvPicPr>
          <p:nvPr>
            <p:ph type="clipArt"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11560" y="2060848"/>
            <a:ext cx="4033838" cy="3575050"/>
          </a:xfrm>
          <a:noFill/>
        </p:spPr>
      </p:pic>
      <p:pic>
        <p:nvPicPr>
          <p:cNvPr id="1253380" name="Picture 7" descr="tagliando0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2857500"/>
            <a:ext cx="2224088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53381" name="Line 5"/>
          <p:cNvSpPr>
            <a:spLocks noChangeShapeType="1"/>
          </p:cNvSpPr>
          <p:nvPr/>
        </p:nvSpPr>
        <p:spPr bwMode="auto">
          <a:xfrm flipH="1" flipV="1">
            <a:off x="3505200" y="4953000"/>
            <a:ext cx="1905000" cy="3810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1253382" name="Line 6"/>
          <p:cNvSpPr>
            <a:spLocks noChangeShapeType="1"/>
          </p:cNvSpPr>
          <p:nvPr/>
        </p:nvSpPr>
        <p:spPr bwMode="auto">
          <a:xfrm flipV="1">
            <a:off x="6934200" y="5029200"/>
            <a:ext cx="457200" cy="60960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ransition/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426" name="Segnaposto testo 3"/>
          <p:cNvSpPr>
            <a:spLocks noGrp="1"/>
          </p:cNvSpPr>
          <p:nvPr>
            <p:ph type="body" sz="half" idx="4294967295"/>
          </p:nvPr>
        </p:nvSpPr>
        <p:spPr>
          <a:xfrm>
            <a:off x="467544" y="620688"/>
            <a:ext cx="7884368" cy="187072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it-IT" sz="4000" dirty="0">
                <a:latin typeface="Franklin Gothic Heavy" pitchFamily="34" charset="0"/>
              </a:rPr>
              <a:t>	SI SEGNALA L’ERRORE ALL’ARBITRO</a:t>
            </a:r>
          </a:p>
        </p:txBody>
      </p:sp>
      <p:pic>
        <p:nvPicPr>
          <p:cNvPr id="1255427" name="Picture 20" descr="002"/>
          <p:cNvPicPr>
            <a:picLocks noGrp="1" noChangeAspect="1" noChangeArrowheads="1" noCrop="1"/>
          </p:cNvPicPr>
          <p:nvPr>
            <p:ph type="clipArt"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83568" y="1988840"/>
            <a:ext cx="4033838" cy="4102100"/>
          </a:xfrm>
          <a:noFill/>
        </p:spPr>
      </p:pic>
      <p:sp>
        <p:nvSpPr>
          <p:cNvPr id="1255428" name="Segnaposto testo 3"/>
          <p:cNvSpPr>
            <a:spLocks/>
          </p:cNvSpPr>
          <p:nvPr/>
        </p:nvSpPr>
        <p:spPr bwMode="auto">
          <a:xfrm>
            <a:off x="5076056" y="2780928"/>
            <a:ext cx="38100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3200" dirty="0">
                <a:latin typeface="Franklin Gothic Heavy" pitchFamily="34" charset="0"/>
              </a:rPr>
              <a:t>	SE L’ARBITRO NON SE NE AVVEDE SI ASPETTA LA FINE DELLO SCAMBIO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5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55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55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590800"/>
            <a:ext cx="7772400" cy="1143000"/>
          </a:xfrm>
        </p:spPr>
        <p:txBody>
          <a:bodyPr/>
          <a:lstStyle/>
          <a:p>
            <a:pPr algn="ctr"/>
            <a:r>
              <a:rPr lang="it-IT" dirty="0">
                <a:latin typeface="Franklin Gothic Heavy" pitchFamily="34" charset="0"/>
              </a:rPr>
              <a:t>5° SET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8350"/>
            <a:ext cx="8001000" cy="1143000"/>
          </a:xfrm>
        </p:spPr>
        <p:txBody>
          <a:bodyPr>
            <a:normAutofit/>
          </a:bodyPr>
          <a:lstStyle/>
          <a:p>
            <a:pPr algn="ctr"/>
            <a:r>
              <a:rPr lang="it-IT" sz="4000" dirty="0">
                <a:latin typeface="Franklin Gothic Heavy" pitchFamily="34" charset="0"/>
              </a:rPr>
              <a:t>SI RIEFFETTUA IL SORTEGGIO</a:t>
            </a:r>
          </a:p>
        </p:txBody>
      </p:sp>
      <p:pic>
        <p:nvPicPr>
          <p:cNvPr id="221191" name="Picture 7" descr="a"/>
          <p:cNvPicPr>
            <a:picLocks noGrp="1" noChangeAspect="1" noChangeArrowheads="1" noCrop="1"/>
          </p:cNvPicPr>
          <p:nvPr>
            <p:ph type="clipArt"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685800" y="2800426"/>
            <a:ext cx="3810000" cy="2476348"/>
          </a:xfrm>
          <a:noFill/>
          <a:ln/>
        </p:spPr>
      </p:pic>
      <p:sp>
        <p:nvSpPr>
          <p:cNvPr id="2211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it-IT" sz="2800" dirty="0">
              <a:latin typeface="Comic Sans MS" pitchFamily="66" charset="0"/>
            </a:endParaRPr>
          </a:p>
          <a:p>
            <a:r>
              <a:rPr lang="it-IT" sz="3600" dirty="0">
                <a:latin typeface="Franklin Gothic Heavy" pitchFamily="34" charset="0"/>
              </a:rPr>
              <a:t>L’ARBITRO COMUNICA LE POSIZIONI IN CAMPO BIANCHI A SX E ROSSI A </a:t>
            </a:r>
            <a:r>
              <a:rPr lang="it-IT" sz="3600" dirty="0" err="1">
                <a:latin typeface="Franklin Gothic Heavy" pitchFamily="34" charset="0"/>
              </a:rPr>
              <a:t>DX</a:t>
            </a:r>
            <a:r>
              <a:rPr lang="it-IT" sz="3600" dirty="0">
                <a:latin typeface="Franklin Gothic Heavy" pitchFamily="34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21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21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8" grpId="0" build="p" autoUpdateAnimBg="0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19968" name="Object 3"/>
          <p:cNvGraphicFramePr>
            <a:graphicFrameLocks noGrp="1" noChangeAspect="1"/>
          </p:cNvGraphicFramePr>
          <p:nvPr>
            <p:ph/>
          </p:nvPr>
        </p:nvGraphicFramePr>
        <p:xfrm>
          <a:off x="1595438" y="1508125"/>
          <a:ext cx="5953125" cy="384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magine bitmap" r:id="rId3" imgW="5952381" imgH="3847619" progId="PBrush">
                  <p:embed/>
                </p:oleObj>
              </mc:Choice>
              <mc:Fallback>
                <p:oleObj name="Immagine bitmap" r:id="rId3" imgW="5952381" imgH="3847619" progId="PBrush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5438" y="1508125"/>
                        <a:ext cx="5953125" cy="3848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20992" name="Object 1024"/>
          <p:cNvGraphicFramePr>
            <a:graphicFrameLocks noGrp="1" noChangeAspect="1"/>
          </p:cNvGraphicFramePr>
          <p:nvPr>
            <p:ph/>
          </p:nvPr>
        </p:nvGraphicFramePr>
        <p:xfrm>
          <a:off x="611188" y="1270000"/>
          <a:ext cx="7770812" cy="2881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270000"/>
                        <a:ext cx="7770812" cy="2881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20993" name="Object 1025"/>
          <p:cNvGraphicFramePr>
            <a:graphicFrameLocks noChangeAspect="1"/>
          </p:cNvGraphicFramePr>
          <p:nvPr/>
        </p:nvGraphicFramePr>
        <p:xfrm>
          <a:off x="3132138" y="4184650"/>
          <a:ext cx="3305175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magine bitmap" r:id="rId5" imgW="3304762" imgH="1980952" progId="PBrush">
                  <p:embed/>
                </p:oleObj>
              </mc:Choice>
              <mc:Fallback>
                <p:oleObj name="Immagine bitmap" r:id="rId5" imgW="3304762" imgH="1980952" progId="PBrush">
                  <p:embed/>
                  <p:pic>
                    <p:nvPicPr>
                      <p:cNvPr id="0" name="Picture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4184650"/>
                        <a:ext cx="3305175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4260" name="Line 4"/>
          <p:cNvSpPr>
            <a:spLocks noChangeShapeType="1"/>
          </p:cNvSpPr>
          <p:nvPr/>
        </p:nvSpPr>
        <p:spPr bwMode="auto">
          <a:xfrm flipH="1" flipV="1">
            <a:off x="2339752" y="1484783"/>
            <a:ext cx="1152748" cy="2880841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4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260" grpId="0" animBg="1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22016" name="Object 1024"/>
          <p:cNvGraphicFramePr>
            <a:graphicFrameLocks noGrp="1" noChangeAspect="1"/>
          </p:cNvGraphicFramePr>
          <p:nvPr>
            <p:ph/>
          </p:nvPr>
        </p:nvGraphicFramePr>
        <p:xfrm>
          <a:off x="533400" y="1296988"/>
          <a:ext cx="7770813" cy="288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1296988"/>
                        <a:ext cx="7770813" cy="2881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22017" name="Object 1025"/>
          <p:cNvGraphicFramePr>
            <a:graphicFrameLocks noChangeAspect="1"/>
          </p:cNvGraphicFramePr>
          <p:nvPr/>
        </p:nvGraphicFramePr>
        <p:xfrm>
          <a:off x="3048000" y="4191000"/>
          <a:ext cx="3305175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magine bitmap" r:id="rId5" imgW="3304762" imgH="1980952" progId="PBrush">
                  <p:embed/>
                </p:oleObj>
              </mc:Choice>
              <mc:Fallback>
                <p:oleObj name="Immagine bitmap" r:id="rId5" imgW="3304762" imgH="1980952" progId="PBrush">
                  <p:embed/>
                  <p:pic>
                    <p:nvPicPr>
                      <p:cNvPr id="0" name="Picture 10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4191000"/>
                        <a:ext cx="3305175" cy="1981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284" name="Line 4"/>
          <p:cNvSpPr>
            <a:spLocks noChangeShapeType="1"/>
          </p:cNvSpPr>
          <p:nvPr/>
        </p:nvSpPr>
        <p:spPr bwMode="auto">
          <a:xfrm flipH="1" flipV="1">
            <a:off x="4419600" y="1524000"/>
            <a:ext cx="1143000" cy="29718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5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4" grpId="0" animBg="1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8355" name="Object 3"/>
          <p:cNvGraphicFramePr>
            <a:graphicFrameLocks noGrp="1" noChangeAspect="1"/>
          </p:cNvGraphicFramePr>
          <p:nvPr>
            <p:ph sz="half" idx="1"/>
          </p:nvPr>
        </p:nvGraphicFramePr>
        <p:xfrm>
          <a:off x="827584" y="1340768"/>
          <a:ext cx="2664296" cy="37184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magine bitmap" r:id="rId3" imgW="2190476" imgH="3057143" progId="PBrush">
                  <p:embed/>
                </p:oleObj>
              </mc:Choice>
              <mc:Fallback>
                <p:oleObj name="Immagine bitmap" r:id="rId3" imgW="2190476" imgH="3057143" progId="PBrush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1340768"/>
                        <a:ext cx="2664296" cy="371843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835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124744"/>
            <a:ext cx="4176464" cy="4896544"/>
          </a:xfrm>
        </p:spPr>
        <p:txBody>
          <a:bodyPr>
            <a:normAutofit fontScale="92500" lnSpcReduction="10000"/>
          </a:bodyPr>
          <a:lstStyle/>
          <a:p>
            <a:endParaRPr lang="it-IT" sz="2800" dirty="0">
              <a:latin typeface="Comic Sans MS" pitchFamily="66" charset="0"/>
            </a:endParaRPr>
          </a:p>
          <a:p>
            <a:endParaRPr lang="it-IT" sz="2800" dirty="0">
              <a:latin typeface="Comic Sans MS" pitchFamily="66" charset="0"/>
            </a:endParaRPr>
          </a:p>
          <a:p>
            <a:r>
              <a:rPr lang="it-IT" sz="4300" dirty="0">
                <a:latin typeface="Franklin Gothic Heavy" pitchFamily="34" charset="0"/>
              </a:rPr>
              <a:t>COMUNICA ANCHE CHI SERVE E CHI RICEVE</a:t>
            </a:r>
          </a:p>
          <a:p>
            <a:r>
              <a:rPr lang="it-IT" sz="4300" dirty="0">
                <a:latin typeface="Franklin Gothic Heavy" pitchFamily="34" charset="0"/>
              </a:rPr>
              <a:t>SERVE BIANCHI</a:t>
            </a:r>
          </a:p>
          <a:p>
            <a:r>
              <a:rPr lang="it-IT" sz="4300" dirty="0">
                <a:latin typeface="Franklin Gothic Heavy" pitchFamily="34" charset="0"/>
              </a:rPr>
              <a:t>RICEVE ROSSI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83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835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83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83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83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83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6" grpId="0" uiExpand="1" build="p" autoUpdateAnimBg="0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24064" name="Object 2048"/>
          <p:cNvGraphicFramePr>
            <a:graphicFrameLocks noGrp="1" noChangeAspect="1"/>
          </p:cNvGraphicFramePr>
          <p:nvPr>
            <p:ph/>
          </p:nvPr>
        </p:nvGraphicFramePr>
        <p:xfrm>
          <a:off x="685800" y="1989138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9982360" imgH="3705125" progId="Excel.Sheet.8">
                  <p:embed/>
                </p:oleObj>
              </mc:Choice>
              <mc:Fallback>
                <p:oleObj name="Foglio di lavoro" r:id="rId3" imgW="9982360" imgH="3705125" progId="Excel.Sheet.8">
                  <p:embed/>
                  <p:pic>
                    <p:nvPicPr>
                      <p:cNvPr id="0" name="Picture 20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89138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9380" name="Rectangle 1028"/>
          <p:cNvSpPr>
            <a:spLocks noChangeArrowheads="1"/>
          </p:cNvSpPr>
          <p:nvPr/>
        </p:nvSpPr>
        <p:spPr bwMode="auto">
          <a:xfrm>
            <a:off x="3429000" y="5257800"/>
            <a:ext cx="2133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Bianchi serve</a:t>
            </a:r>
          </a:p>
        </p:txBody>
      </p:sp>
      <p:sp>
        <p:nvSpPr>
          <p:cNvPr id="229386" name="Line 1034"/>
          <p:cNvSpPr>
            <a:spLocks noChangeShapeType="1"/>
          </p:cNvSpPr>
          <p:nvPr/>
        </p:nvSpPr>
        <p:spPr bwMode="auto">
          <a:xfrm flipH="1" flipV="1">
            <a:off x="3132138" y="2205038"/>
            <a:ext cx="1223962" cy="3095625"/>
          </a:xfrm>
          <a:prstGeom prst="line">
            <a:avLst/>
          </a:prstGeom>
          <a:noFill/>
          <a:ln w="3810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229388" name="Line 1036"/>
          <p:cNvSpPr>
            <a:spLocks noChangeShapeType="1"/>
          </p:cNvSpPr>
          <p:nvPr/>
        </p:nvSpPr>
        <p:spPr bwMode="auto">
          <a:xfrm flipH="1" flipV="1">
            <a:off x="1403350" y="3789363"/>
            <a:ext cx="2952750" cy="1511300"/>
          </a:xfrm>
          <a:prstGeom prst="line">
            <a:avLst/>
          </a:prstGeom>
          <a:noFill/>
          <a:ln w="3810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9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388" grpId="0" animBg="1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25088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89138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9982360" imgH="3705125" progId="Excel.Sheet.8">
                  <p:embed/>
                </p:oleObj>
              </mc:Choice>
              <mc:Fallback>
                <p:oleObj name="Foglio di lavoro" r:id="rId3" imgW="9982360" imgH="3705125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89138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0403" name="Rectangle 3"/>
          <p:cNvSpPr>
            <a:spLocks noChangeArrowheads="1"/>
          </p:cNvSpPr>
          <p:nvPr/>
        </p:nvSpPr>
        <p:spPr bwMode="auto">
          <a:xfrm>
            <a:off x="3429000" y="5257800"/>
            <a:ext cx="2133600" cy="763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endParaRPr kumimoji="0" lang="it-IT" sz="1200" dirty="0">
              <a:solidFill>
                <a:srgbClr val="C00637"/>
              </a:solidFill>
              <a:latin typeface="Tahoma" pitchFamily="34" charset="0"/>
            </a:endParaRPr>
          </a:p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Rossi riceve</a:t>
            </a:r>
          </a:p>
        </p:txBody>
      </p:sp>
      <p:sp>
        <p:nvSpPr>
          <p:cNvPr id="230405" name="Line 5"/>
          <p:cNvSpPr>
            <a:spLocks noChangeShapeType="1"/>
          </p:cNvSpPr>
          <p:nvPr/>
        </p:nvSpPr>
        <p:spPr bwMode="auto">
          <a:xfrm flipH="1" flipV="1">
            <a:off x="3635375" y="2349500"/>
            <a:ext cx="865188" cy="3167063"/>
          </a:xfrm>
          <a:prstGeom prst="line">
            <a:avLst/>
          </a:prstGeom>
          <a:noFill/>
          <a:ln w="3810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230406" name="Line 6"/>
          <p:cNvSpPr>
            <a:spLocks noChangeShapeType="1"/>
          </p:cNvSpPr>
          <p:nvPr/>
        </p:nvSpPr>
        <p:spPr bwMode="auto">
          <a:xfrm>
            <a:off x="1403350" y="3644900"/>
            <a:ext cx="0" cy="71438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230407" name="Line 7"/>
          <p:cNvSpPr>
            <a:spLocks noChangeShapeType="1"/>
          </p:cNvSpPr>
          <p:nvPr/>
        </p:nvSpPr>
        <p:spPr bwMode="auto">
          <a:xfrm flipH="1" flipV="1">
            <a:off x="3635375" y="3860800"/>
            <a:ext cx="865188" cy="1655763"/>
          </a:xfrm>
          <a:prstGeom prst="line">
            <a:avLst/>
          </a:prstGeom>
          <a:noFill/>
          <a:ln w="38100">
            <a:solidFill>
              <a:srgbClr val="FF0000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0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0407" grpId="0" animBg="1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8350"/>
            <a:ext cx="8001000" cy="1143000"/>
          </a:xfrm>
        </p:spPr>
        <p:txBody>
          <a:bodyPr>
            <a:normAutofit/>
          </a:bodyPr>
          <a:lstStyle/>
          <a:p>
            <a:pPr algn="ctr"/>
            <a:r>
              <a:rPr lang="it-IT" dirty="0">
                <a:latin typeface="Franklin Gothic Heavy" pitchFamily="34" charset="0"/>
              </a:rPr>
              <a:t>ATTENDE LE FORMAZIONI</a:t>
            </a:r>
          </a:p>
        </p:txBody>
      </p:sp>
      <p:graphicFrame>
        <p:nvGraphicFramePr>
          <p:cNvPr id="1626112" name="Object 0"/>
          <p:cNvGraphicFramePr>
            <a:graphicFrameLocks noGrp="1" noChangeAspect="1"/>
          </p:cNvGraphicFramePr>
          <p:nvPr>
            <p:ph idx="1"/>
          </p:nvPr>
        </p:nvGraphicFramePr>
        <p:xfrm>
          <a:off x="3059832" y="2204865"/>
          <a:ext cx="2892033" cy="40362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magine bitmap" r:id="rId3" imgW="2190476" imgH="3057143" progId="PBrush">
                  <p:embed/>
                </p:oleObj>
              </mc:Choice>
              <mc:Fallback>
                <p:oleObj name="Immagine bitmap" r:id="rId3" imgW="2190476" imgH="3057143" progId="PBrush">
                  <p:embed/>
                  <p:pic>
                    <p:nvPicPr>
                      <p:cNvPr id="0" name="Picture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832" y="2204865"/>
                        <a:ext cx="2892033" cy="40362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5525" name="Object 2"/>
          <p:cNvGraphicFramePr>
            <a:graphicFrameLocks noGrp="1" noChangeAspect="1"/>
          </p:cNvGraphicFramePr>
          <p:nvPr>
            <p:ph type="clipArt" sz="half" idx="1"/>
          </p:nvPr>
        </p:nvGraphicFramePr>
        <p:xfrm>
          <a:off x="683568" y="1772816"/>
          <a:ext cx="3808413" cy="339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741160" imgH="7785000" progId="Excel.Sheet.8">
                  <p:embed/>
                </p:oleObj>
              </mc:Choice>
              <mc:Fallback>
                <p:oleObj name="Foglio di lavoro" r:id="rId3" imgW="8741160" imgH="778500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772816"/>
                        <a:ext cx="3808413" cy="339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552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it-IT" sz="2800" dirty="0">
              <a:latin typeface="Comic Sans MS" pitchFamily="66" charset="0"/>
            </a:endParaRPr>
          </a:p>
          <a:p>
            <a:endParaRPr lang="it-IT" sz="2800" dirty="0">
              <a:latin typeface="Comic Sans MS" pitchFamily="66" charset="0"/>
            </a:endParaRPr>
          </a:p>
          <a:p>
            <a:r>
              <a:rPr lang="it-IT" sz="4000" dirty="0">
                <a:latin typeface="Franklin Gothic Heavy" pitchFamily="34" charset="0"/>
              </a:rPr>
              <a:t>FORMAZIONE BIANCHI 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27136" name="Object 2048"/>
          <p:cNvGraphicFramePr>
            <a:graphicFrameLocks noGrp="1" noChangeAspect="1"/>
          </p:cNvGraphicFramePr>
          <p:nvPr>
            <p:ph/>
          </p:nvPr>
        </p:nvGraphicFramePr>
        <p:xfrm>
          <a:off x="683568" y="1268760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20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268760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4500" name="Rectangle 4"/>
          <p:cNvSpPr>
            <a:spLocks noChangeArrowheads="1"/>
          </p:cNvSpPr>
          <p:nvPr/>
        </p:nvSpPr>
        <p:spPr bwMode="auto">
          <a:xfrm>
            <a:off x="1259632" y="1844824"/>
            <a:ext cx="2209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dirty="0">
                <a:latin typeface="Franklin Gothic Heavy" pitchFamily="34" charset="0"/>
              </a:rPr>
              <a:t>5    8   11 14 17 20</a:t>
            </a:r>
          </a:p>
        </p:txBody>
      </p:sp>
      <p:graphicFrame>
        <p:nvGraphicFramePr>
          <p:cNvPr id="1627137" name="Object 2"/>
          <p:cNvGraphicFramePr>
            <a:graphicFrameLocks noChangeAspect="1"/>
          </p:cNvGraphicFramePr>
          <p:nvPr/>
        </p:nvGraphicFramePr>
        <p:xfrm>
          <a:off x="3275856" y="4365103"/>
          <a:ext cx="2304256" cy="20522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5" imgW="8741160" imgH="7785000" progId="Excel.Sheet.8">
                  <p:embed/>
                </p:oleObj>
              </mc:Choice>
              <mc:Fallback>
                <p:oleObj name="Foglio di lavoro" r:id="rId5" imgW="8741160" imgH="778500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4365103"/>
                        <a:ext cx="2304256" cy="205222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7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27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27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234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234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500" grpId="0" autoUpdateAnimBg="0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28160" name="Object 3"/>
          <p:cNvGraphicFramePr>
            <a:graphicFrameLocks noGrp="1" noChangeAspect="1"/>
          </p:cNvGraphicFramePr>
          <p:nvPr>
            <p:ph type="clipArt" sz="half" idx="1"/>
          </p:nvPr>
        </p:nvGraphicFramePr>
        <p:xfrm>
          <a:off x="683568" y="1844824"/>
          <a:ext cx="3808413" cy="339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741160" imgH="7785000" progId="Excel.Sheet.8">
                  <p:embed/>
                </p:oleObj>
              </mc:Choice>
              <mc:Fallback>
                <p:oleObj name="Foglio di lavoro" r:id="rId3" imgW="8741160" imgH="7785000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844824"/>
                        <a:ext cx="3808413" cy="3397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654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81200"/>
            <a:ext cx="4028256" cy="4114800"/>
          </a:xfrm>
        </p:spPr>
        <p:txBody>
          <a:bodyPr/>
          <a:lstStyle/>
          <a:p>
            <a:endParaRPr lang="it-IT" sz="2800" dirty="0">
              <a:latin typeface="Comic Sans MS" pitchFamily="66" charset="0"/>
            </a:endParaRPr>
          </a:p>
          <a:p>
            <a:endParaRPr lang="it-IT" sz="2800" dirty="0">
              <a:latin typeface="Comic Sans MS" pitchFamily="66" charset="0"/>
            </a:endParaRPr>
          </a:p>
          <a:p>
            <a:r>
              <a:rPr lang="it-IT" sz="4400" dirty="0">
                <a:latin typeface="Franklin Gothic Heavy" pitchFamily="34" charset="0"/>
              </a:rPr>
              <a:t>FORMAZIONE ROSSI 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29184" name="Object 2048"/>
          <p:cNvGraphicFramePr>
            <a:graphicFrameLocks noGrp="1" noChangeAspect="1"/>
          </p:cNvGraphicFramePr>
          <p:nvPr>
            <p:ph/>
          </p:nvPr>
        </p:nvGraphicFramePr>
        <p:xfrm>
          <a:off x="755576" y="1340768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20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340768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7571" name="Rectangle 3"/>
          <p:cNvSpPr>
            <a:spLocks noChangeArrowheads="1"/>
          </p:cNvSpPr>
          <p:nvPr/>
        </p:nvSpPr>
        <p:spPr bwMode="auto">
          <a:xfrm>
            <a:off x="3563888" y="1916832"/>
            <a:ext cx="2209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dirty="0">
                <a:latin typeface="Franklin Gothic Heavy" pitchFamily="34" charset="0"/>
              </a:rPr>
              <a:t>1   5    6  14  20 15</a:t>
            </a:r>
          </a:p>
        </p:txBody>
      </p:sp>
      <p:graphicFrame>
        <p:nvGraphicFramePr>
          <p:cNvPr id="1629185" name="Object 3"/>
          <p:cNvGraphicFramePr>
            <a:graphicFrameLocks noChangeAspect="1"/>
          </p:cNvGraphicFramePr>
          <p:nvPr/>
        </p:nvGraphicFramePr>
        <p:xfrm>
          <a:off x="3275856" y="4293096"/>
          <a:ext cx="2381248" cy="21194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5" imgW="8741160" imgH="7785000" progId="Excel.Sheet.8">
                  <p:embed/>
                </p:oleObj>
              </mc:Choice>
              <mc:Fallback>
                <p:oleObj name="Foglio di lavoro" r:id="rId5" imgW="8741160" imgH="7785000" progId="Excel.Sheet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5856" y="4293096"/>
                        <a:ext cx="2381248" cy="21194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9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629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629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237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237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1" grpId="0" autoUpdateAnimBg="0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it-IT" dirty="0">
              <a:latin typeface="Comic Sans MS" pitchFamily="66" charset="0"/>
            </a:endParaRPr>
          </a:p>
          <a:p>
            <a:pPr>
              <a:buNone/>
            </a:pPr>
            <a:r>
              <a:rPr lang="it-IT" sz="4000" dirty="0">
                <a:latin typeface="Franklin Gothic Heavy" pitchFamily="34" charset="0"/>
              </a:rPr>
              <a:t>	ORA SI RICOPIA LA PRIMA CASELLA DELLA SQUADRA BIANCHI NELLA CASELLA </a:t>
            </a:r>
            <a:r>
              <a:rPr lang="it-IT" sz="4000" dirty="0" err="1">
                <a:latin typeface="Franklin Gothic Heavy" pitchFamily="34" charset="0"/>
              </a:rPr>
              <a:t>DI</a:t>
            </a:r>
            <a:r>
              <a:rPr lang="it-IT" sz="4000" dirty="0">
                <a:latin typeface="Franklin Gothic Heavy" pitchFamily="34" charset="0"/>
              </a:rPr>
              <a:t> DX.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1232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2492896"/>
            <a:ext cx="7772400" cy="1143000"/>
          </a:xfrm>
        </p:spPr>
        <p:txBody>
          <a:bodyPr/>
          <a:lstStyle/>
          <a:p>
            <a:pPr algn="ctr"/>
            <a:r>
              <a:rPr lang="it-IT" dirty="0">
                <a:latin typeface="Franklin Gothic Heavy" pitchFamily="34" charset="0"/>
              </a:rPr>
              <a:t>INIZIA IL SET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“BIANCHI”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FA UN PUNTO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3280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3955" name="Rectangle 3"/>
          <p:cNvSpPr>
            <a:spLocks noChangeArrowheads="1"/>
          </p:cNvSpPr>
          <p:nvPr/>
        </p:nvSpPr>
        <p:spPr bwMode="auto">
          <a:xfrm>
            <a:off x="1143000" y="4953000"/>
            <a:ext cx="1851025" cy="780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un punto</a:t>
            </a:r>
          </a:p>
        </p:txBody>
      </p:sp>
      <p:sp>
        <p:nvSpPr>
          <p:cNvPr id="253956" name="Line 4"/>
          <p:cNvSpPr>
            <a:spLocks noChangeShapeType="1"/>
          </p:cNvSpPr>
          <p:nvPr/>
        </p:nvSpPr>
        <p:spPr bwMode="auto">
          <a:xfrm flipV="1">
            <a:off x="2362200" y="2590800"/>
            <a:ext cx="762000" cy="23622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“BIANCHI”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FA DUE PUNTI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4304" name="Object 2048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20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4979" name="Rectangle 3"/>
          <p:cNvSpPr>
            <a:spLocks noChangeArrowheads="1"/>
          </p:cNvSpPr>
          <p:nvPr/>
        </p:nvSpPr>
        <p:spPr bwMode="auto">
          <a:xfrm>
            <a:off x="1295400" y="4953000"/>
            <a:ext cx="1851025" cy="92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due punti</a:t>
            </a:r>
          </a:p>
        </p:txBody>
      </p:sp>
      <p:sp>
        <p:nvSpPr>
          <p:cNvPr id="254980" name="Line 4"/>
          <p:cNvSpPr>
            <a:spLocks noChangeShapeType="1"/>
          </p:cNvSpPr>
          <p:nvPr/>
        </p:nvSpPr>
        <p:spPr bwMode="auto">
          <a:xfrm flipV="1">
            <a:off x="2438400" y="2819400"/>
            <a:ext cx="685800" cy="20574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“BIANCHI”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SBAGLIA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5328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6003" name="Rectangle 3"/>
          <p:cNvSpPr>
            <a:spLocks noChangeArrowheads="1"/>
          </p:cNvSpPr>
          <p:nvPr/>
        </p:nvSpPr>
        <p:spPr bwMode="auto">
          <a:xfrm>
            <a:off x="3429000" y="4953000"/>
            <a:ext cx="1851025" cy="780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un punto</a:t>
            </a:r>
          </a:p>
        </p:txBody>
      </p:sp>
      <p:sp>
        <p:nvSpPr>
          <p:cNvPr id="256004" name="Line 4"/>
          <p:cNvSpPr>
            <a:spLocks noChangeShapeType="1"/>
          </p:cNvSpPr>
          <p:nvPr/>
        </p:nvSpPr>
        <p:spPr bwMode="auto">
          <a:xfrm flipV="1">
            <a:off x="4267200" y="2438400"/>
            <a:ext cx="1066800" cy="25146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6352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7027" name="Rectangle 3"/>
          <p:cNvSpPr>
            <a:spLocks noChangeArrowheads="1"/>
          </p:cNvSpPr>
          <p:nvPr/>
        </p:nvSpPr>
        <p:spPr bwMode="auto">
          <a:xfrm>
            <a:off x="1295400" y="4953000"/>
            <a:ext cx="2340496" cy="99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	Chiudo il turno di servizio</a:t>
            </a:r>
          </a:p>
        </p:txBody>
      </p:sp>
      <p:sp>
        <p:nvSpPr>
          <p:cNvPr id="257028" name="Line 4"/>
          <p:cNvSpPr>
            <a:spLocks noChangeShapeType="1"/>
          </p:cNvSpPr>
          <p:nvPr/>
        </p:nvSpPr>
        <p:spPr bwMode="auto">
          <a:xfrm flipH="1" flipV="1">
            <a:off x="1403648" y="3789040"/>
            <a:ext cx="729952" cy="108776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7376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9075" name="Rectangle 3"/>
          <p:cNvSpPr>
            <a:spLocks noChangeArrowheads="1"/>
          </p:cNvSpPr>
          <p:nvPr/>
        </p:nvSpPr>
        <p:spPr bwMode="auto">
          <a:xfrm>
            <a:off x="1295400" y="4953000"/>
            <a:ext cx="2268488" cy="63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Apro il turno di servizio</a:t>
            </a:r>
          </a:p>
        </p:txBody>
      </p:sp>
      <p:sp>
        <p:nvSpPr>
          <p:cNvPr id="259076" name="Line 4"/>
          <p:cNvSpPr>
            <a:spLocks noChangeShapeType="1"/>
          </p:cNvSpPr>
          <p:nvPr/>
        </p:nvSpPr>
        <p:spPr bwMode="auto">
          <a:xfrm flipV="1">
            <a:off x="2438400" y="3861048"/>
            <a:ext cx="1413520" cy="1091952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620688"/>
            <a:ext cx="7772400" cy="1152128"/>
          </a:xfrm>
        </p:spPr>
        <p:txBody>
          <a:bodyPr>
            <a:noAutofit/>
          </a:bodyPr>
          <a:lstStyle/>
          <a:p>
            <a:pPr algn="ctr"/>
            <a:r>
              <a:rPr lang="it-IT" sz="4000" dirty="0">
                <a:latin typeface="Franklin Gothic Heavy" pitchFamily="34" charset="0"/>
              </a:rPr>
              <a:t>SEGNALETICA IN CASO </a:t>
            </a:r>
            <a:r>
              <a:rPr lang="it-IT" sz="4000" dirty="0" err="1">
                <a:latin typeface="Franklin Gothic Heavy" pitchFamily="34" charset="0"/>
              </a:rPr>
              <a:t>DI</a:t>
            </a:r>
            <a:r>
              <a:rPr lang="it-IT" sz="4000" dirty="0">
                <a:latin typeface="Franklin Gothic Heavy" pitchFamily="34" charset="0"/>
              </a:rPr>
              <a:t> DOPPIO FALLO</a:t>
            </a:r>
          </a:p>
        </p:txBody>
      </p:sp>
      <p:sp>
        <p:nvSpPr>
          <p:cNvPr id="6" name="Rettangolo 5"/>
          <p:cNvSpPr/>
          <p:nvPr/>
        </p:nvSpPr>
        <p:spPr>
          <a:xfrm>
            <a:off x="3995936" y="2420888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kumimoji="0" lang="it-IT" sz="3600" dirty="0">
                <a:latin typeface="Franklin Gothic Heavy" pitchFamily="34" charset="0"/>
              </a:rPr>
              <a:t>L’azione va ripetuta e non si scrive nulla sul referto</a:t>
            </a:r>
            <a:endParaRPr lang="it-IT" sz="3600" dirty="0">
              <a:latin typeface="Franklin Gothic Heavy" pitchFamily="34" charset="0"/>
            </a:endParaRPr>
          </a:p>
        </p:txBody>
      </p:sp>
      <p:pic>
        <p:nvPicPr>
          <p:cNvPr id="10" name="Picture 5" descr="003"/>
          <p:cNvPicPr>
            <a:picLocks noGrp="1" noChangeAspect="1" noChangeArrowheads="1" noCrop="1"/>
          </p:cNvPicPr>
          <p:nvPr>
            <p:ph type="clipArt" sz="half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51520" y="1988840"/>
            <a:ext cx="3757613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“ROSSI”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FA QUATTRO PUNTI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400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8051" name="Rectangle 3"/>
          <p:cNvSpPr>
            <a:spLocks noChangeArrowheads="1"/>
          </p:cNvSpPr>
          <p:nvPr/>
        </p:nvSpPr>
        <p:spPr bwMode="auto">
          <a:xfrm>
            <a:off x="3429000" y="4953000"/>
            <a:ext cx="2799184" cy="852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quattro punti</a:t>
            </a:r>
          </a:p>
        </p:txBody>
      </p:sp>
      <p:sp>
        <p:nvSpPr>
          <p:cNvPr id="258052" name="Line 4"/>
          <p:cNvSpPr>
            <a:spLocks noChangeShapeType="1"/>
          </p:cNvSpPr>
          <p:nvPr/>
        </p:nvSpPr>
        <p:spPr bwMode="auto">
          <a:xfrm flipV="1">
            <a:off x="4495800" y="2971800"/>
            <a:ext cx="838200" cy="19050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548680"/>
            <a:ext cx="7772400" cy="720080"/>
          </a:xfrm>
        </p:spPr>
        <p:txBody>
          <a:bodyPr>
            <a:noAutofit/>
          </a:bodyPr>
          <a:lstStyle/>
          <a:p>
            <a:pPr algn="ctr"/>
            <a:r>
              <a:rPr lang="it-IT" sz="4400" dirty="0">
                <a:latin typeface="Franklin Gothic Heavy" pitchFamily="34" charset="0"/>
              </a:rPr>
              <a:t>SQUALIFICA</a:t>
            </a:r>
          </a:p>
        </p:txBody>
      </p:sp>
      <p:sp>
        <p:nvSpPr>
          <p:cNvPr id="8" name="Rettangolo 7"/>
          <p:cNvSpPr/>
          <p:nvPr/>
        </p:nvSpPr>
        <p:spPr>
          <a:xfrm>
            <a:off x="683568" y="1628800"/>
            <a:ext cx="73448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dirty="0">
                <a:latin typeface="Franklin Gothic Heavy" pitchFamily="34" charset="0"/>
              </a:rPr>
              <a:t>VIENE SQUALIFICATO IL GIOCATORE N. 20 DELLA SQUADRA “A” SUL PUNTEGGIO </a:t>
            </a:r>
            <a:r>
              <a:rPr lang="it-IT" sz="3200" dirty="0" err="1">
                <a:latin typeface="Franklin Gothic Heavy" pitchFamily="34" charset="0"/>
              </a:rPr>
              <a:t>DI</a:t>
            </a:r>
            <a:r>
              <a:rPr lang="it-IT" sz="3200" dirty="0">
                <a:latin typeface="Franklin Gothic Heavy" pitchFamily="34" charset="0"/>
              </a:rPr>
              <a:t> 3 - 5</a:t>
            </a:r>
          </a:p>
        </p:txBody>
      </p:sp>
      <p:sp>
        <p:nvSpPr>
          <p:cNvPr id="9" name="Rettangolo 8"/>
          <p:cNvSpPr/>
          <p:nvPr/>
        </p:nvSpPr>
        <p:spPr>
          <a:xfrm>
            <a:off x="683568" y="5013176"/>
            <a:ext cx="3967817" cy="13111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3600" dirty="0">
                <a:latin typeface="Franklin Gothic Heavy" pitchFamily="34" charset="0"/>
              </a:rPr>
              <a:t>Annotare nella </a:t>
            </a:r>
          </a:p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3600" dirty="0">
                <a:latin typeface="Franklin Gothic Heavy" pitchFamily="34" charset="0"/>
              </a:rPr>
              <a:t>casella </a:t>
            </a:r>
            <a:r>
              <a:rPr kumimoji="0" lang="it-IT" sz="3600" b="1" dirty="0">
                <a:solidFill>
                  <a:srgbClr val="C00637"/>
                </a:solidFill>
                <a:latin typeface="Franklin Gothic Heavy" pitchFamily="34" charset="0"/>
              </a:rPr>
              <a:t>SANZIONI</a:t>
            </a:r>
          </a:p>
        </p:txBody>
      </p:sp>
      <p:pic>
        <p:nvPicPr>
          <p:cNvPr id="1869826" name="Picture 2" descr="E:\IMMAGINI\SLIDE\4303041-due-mani-che-cartellino-giallo-e-rosso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924944"/>
            <a:ext cx="3810000" cy="2857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9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69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9424" name="Object 1024"/>
          <p:cNvGraphicFramePr>
            <a:graphicFrameLocks noGrp="1" noChangeAspect="1"/>
          </p:cNvGraphicFramePr>
          <p:nvPr>
            <p:ph/>
          </p:nvPr>
        </p:nvGraphicFramePr>
        <p:xfrm>
          <a:off x="1835696" y="1124744"/>
          <a:ext cx="6232525" cy="462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6232680" imgH="4623840" progId="Excel.Sheet.8">
                  <p:embed/>
                </p:oleObj>
              </mc:Choice>
              <mc:Fallback>
                <p:oleObj name="Foglio di lavoro" r:id="rId3" imgW="6232680" imgH="462384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35696" y="1124744"/>
                        <a:ext cx="6232525" cy="4624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2149" name="Rectangle 5"/>
          <p:cNvSpPr>
            <a:spLocks noChangeArrowheads="1"/>
          </p:cNvSpPr>
          <p:nvPr/>
        </p:nvSpPr>
        <p:spPr bwMode="auto">
          <a:xfrm>
            <a:off x="4067944" y="3284984"/>
            <a:ext cx="576064" cy="21602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dirty="0">
                <a:solidFill>
                  <a:srgbClr val="0C0003"/>
                </a:solidFill>
                <a:latin typeface="Franklin Gothic Heavy" pitchFamily="34" charset="0"/>
              </a:rPr>
              <a:t>20</a:t>
            </a:r>
          </a:p>
        </p:txBody>
      </p:sp>
      <p:sp>
        <p:nvSpPr>
          <p:cNvPr id="262150" name="Rectangle 6"/>
          <p:cNvSpPr>
            <a:spLocks noChangeArrowheads="1"/>
          </p:cNvSpPr>
          <p:nvPr/>
        </p:nvSpPr>
        <p:spPr bwMode="auto">
          <a:xfrm>
            <a:off x="5508104" y="3284984"/>
            <a:ext cx="576064" cy="21602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dirty="0">
                <a:solidFill>
                  <a:srgbClr val="0C0003"/>
                </a:solidFill>
                <a:latin typeface="Franklin Gothic Heavy" pitchFamily="34" charset="0"/>
              </a:rPr>
              <a:t>A</a:t>
            </a:r>
          </a:p>
        </p:txBody>
      </p:sp>
      <p:sp>
        <p:nvSpPr>
          <p:cNvPr id="262151" name="Rectangle 7"/>
          <p:cNvSpPr>
            <a:spLocks noChangeArrowheads="1"/>
          </p:cNvSpPr>
          <p:nvPr/>
        </p:nvSpPr>
        <p:spPr bwMode="auto">
          <a:xfrm>
            <a:off x="6228184" y="3284984"/>
            <a:ext cx="575692" cy="21602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b="1" dirty="0">
                <a:solidFill>
                  <a:srgbClr val="0C0003"/>
                </a:solidFill>
              </a:rPr>
              <a:t> </a:t>
            </a:r>
            <a:r>
              <a:rPr lang="it-IT" dirty="0">
                <a:solidFill>
                  <a:srgbClr val="0C0003"/>
                </a:solidFill>
                <a:latin typeface="Franklin Gothic Heavy" pitchFamily="34" charset="0"/>
              </a:rPr>
              <a:t>5</a:t>
            </a:r>
          </a:p>
        </p:txBody>
      </p:sp>
      <p:sp>
        <p:nvSpPr>
          <p:cNvPr id="262152" name="Rectangle 8"/>
          <p:cNvSpPr>
            <a:spLocks noChangeArrowheads="1"/>
          </p:cNvSpPr>
          <p:nvPr/>
        </p:nvSpPr>
        <p:spPr bwMode="auto">
          <a:xfrm>
            <a:off x="6877050" y="3284538"/>
            <a:ext cx="574675" cy="2159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b="1" dirty="0">
                <a:solidFill>
                  <a:srgbClr val="0C0003"/>
                </a:solidFill>
              </a:rPr>
              <a:t> </a:t>
            </a:r>
            <a:r>
              <a:rPr lang="it-IT" dirty="0">
                <a:solidFill>
                  <a:srgbClr val="0C0003"/>
                </a:solidFill>
                <a:latin typeface="Franklin Gothic Heavy" pitchFamily="34" charset="0"/>
              </a:rPr>
              <a:t>3</a:t>
            </a:r>
          </a:p>
        </p:txBody>
      </p:sp>
      <p:sp>
        <p:nvSpPr>
          <p:cNvPr id="262153" name="Rectangle 9"/>
          <p:cNvSpPr>
            <a:spLocks noChangeArrowheads="1"/>
          </p:cNvSpPr>
          <p:nvPr/>
        </p:nvSpPr>
        <p:spPr bwMode="auto">
          <a:xfrm>
            <a:off x="7452320" y="3284984"/>
            <a:ext cx="504056" cy="21602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it-IT" b="1" dirty="0">
                <a:solidFill>
                  <a:srgbClr val="0C0003"/>
                </a:solidFill>
              </a:rPr>
              <a:t> </a:t>
            </a:r>
            <a:r>
              <a:rPr lang="it-IT" dirty="0">
                <a:solidFill>
                  <a:srgbClr val="0C0003"/>
                </a:solidFill>
                <a:latin typeface="Franklin Gothic Heavy" pitchFamily="34" charset="0"/>
              </a:rPr>
              <a:t>5</a:t>
            </a:r>
          </a:p>
        </p:txBody>
      </p:sp>
      <p:pic>
        <p:nvPicPr>
          <p:cNvPr id="262154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6096" y="1052736"/>
            <a:ext cx="2592288" cy="4222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76672"/>
            <a:ext cx="7772400" cy="1008112"/>
          </a:xfrm>
        </p:spPr>
        <p:txBody>
          <a:bodyPr>
            <a:noAutofit/>
          </a:bodyPr>
          <a:lstStyle/>
          <a:p>
            <a:pPr algn="ctr"/>
            <a:r>
              <a:rPr lang="it-IT" sz="4400" dirty="0">
                <a:latin typeface="Franklin Gothic Heavy" pitchFamily="34" charset="0"/>
              </a:rPr>
              <a:t>SQUALIFICA</a:t>
            </a:r>
          </a:p>
        </p:txBody>
      </p:sp>
      <p:sp>
        <p:nvSpPr>
          <p:cNvPr id="8" name="Rettangolo 7"/>
          <p:cNvSpPr/>
          <p:nvPr/>
        </p:nvSpPr>
        <p:spPr>
          <a:xfrm>
            <a:off x="1043608" y="2060848"/>
            <a:ext cx="756084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600" dirty="0">
                <a:latin typeface="Franklin Gothic Heavy" pitchFamily="34" charset="0"/>
              </a:rPr>
              <a:t>VIENE EFFETTUATA LA SOSTITUZIONE PER LA SQUALIFICA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1043608" y="3717032"/>
            <a:ext cx="62646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dirty="0">
                <a:latin typeface="Franklin Gothic Heavy" pitchFamily="34" charset="0"/>
              </a:rPr>
              <a:t>ESCE IL GIOCATORE N. 20 DELLA SQUADRA “A” ED ENTRA IL GIOCATORE N. 25  </a:t>
            </a:r>
          </a:p>
        </p:txBody>
      </p:sp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0448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8291" name="Rectangle 3"/>
          <p:cNvSpPr>
            <a:spLocks noChangeArrowheads="1"/>
          </p:cNvSpPr>
          <p:nvPr/>
        </p:nvSpPr>
        <p:spPr bwMode="auto">
          <a:xfrm>
            <a:off x="1295400" y="4953000"/>
            <a:ext cx="2556520" cy="63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Esce il n. 20 </a:t>
            </a:r>
          </a:p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entra il n. 25</a:t>
            </a:r>
          </a:p>
        </p:txBody>
      </p:sp>
      <p:sp>
        <p:nvSpPr>
          <p:cNvPr id="268292" name="Line 4"/>
          <p:cNvSpPr>
            <a:spLocks noChangeShapeType="1"/>
          </p:cNvSpPr>
          <p:nvPr/>
        </p:nvSpPr>
        <p:spPr bwMode="auto">
          <a:xfrm flipV="1">
            <a:off x="2514600" y="3048000"/>
            <a:ext cx="381000" cy="18288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268293" name="Rectangle 5"/>
          <p:cNvSpPr>
            <a:spLocks noChangeArrowheads="1"/>
          </p:cNvSpPr>
          <p:nvPr/>
        </p:nvSpPr>
        <p:spPr bwMode="auto">
          <a:xfrm>
            <a:off x="2743200" y="2819400"/>
            <a:ext cx="457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200" dirty="0">
                <a:solidFill>
                  <a:srgbClr val="C00637"/>
                </a:solidFill>
                <a:latin typeface="Franklin Gothic Heavy" pitchFamily="34" charset="0"/>
              </a:rPr>
              <a:t>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8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68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68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8291" grpId="0"/>
      <p:bldP spid="268292" grpId="0" animBg="1"/>
      <p:bldP spid="268293" grpId="0"/>
    </p:bld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1472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9315" name="Rectangle 3"/>
          <p:cNvSpPr>
            <a:spLocks noChangeArrowheads="1"/>
          </p:cNvSpPr>
          <p:nvPr/>
        </p:nvSpPr>
        <p:spPr bwMode="auto">
          <a:xfrm>
            <a:off x="990600" y="4953000"/>
            <a:ext cx="2501280" cy="92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Punteggio </a:t>
            </a:r>
            <a:r>
              <a:rPr kumimoji="0" lang="it-IT" sz="2000" dirty="0" err="1">
                <a:solidFill>
                  <a:srgbClr val="C00637"/>
                </a:solidFill>
                <a:latin typeface="Franklin Gothic Heavy" pitchFamily="34" charset="0"/>
              </a:rPr>
              <a:t>sq</a:t>
            </a: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. richiedente</a:t>
            </a:r>
          </a:p>
        </p:txBody>
      </p:sp>
      <p:sp>
        <p:nvSpPr>
          <p:cNvPr id="269316" name="Line 4"/>
          <p:cNvSpPr>
            <a:spLocks noChangeShapeType="1"/>
          </p:cNvSpPr>
          <p:nvPr/>
        </p:nvSpPr>
        <p:spPr bwMode="auto">
          <a:xfrm flipV="1">
            <a:off x="2514600" y="2895600"/>
            <a:ext cx="609600" cy="19812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269317" name="Line 5"/>
          <p:cNvSpPr>
            <a:spLocks noChangeShapeType="1"/>
          </p:cNvSpPr>
          <p:nvPr/>
        </p:nvSpPr>
        <p:spPr bwMode="auto">
          <a:xfrm flipV="1">
            <a:off x="2209800" y="3352800"/>
            <a:ext cx="609600" cy="15240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269318" name="Rectangle 6"/>
          <p:cNvSpPr>
            <a:spLocks noChangeArrowheads="1"/>
          </p:cNvSpPr>
          <p:nvPr/>
        </p:nvSpPr>
        <p:spPr bwMode="auto">
          <a:xfrm>
            <a:off x="2667000" y="31242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200" dirty="0">
                <a:solidFill>
                  <a:srgbClr val="C00637"/>
                </a:solidFill>
                <a:latin typeface="Franklin Gothic Heavy" pitchFamily="34" charset="0"/>
              </a:rPr>
              <a:t>3</a:t>
            </a:r>
          </a:p>
        </p:txBody>
      </p:sp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2496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0339" name="Rectangle 3"/>
          <p:cNvSpPr>
            <a:spLocks noChangeArrowheads="1"/>
          </p:cNvSpPr>
          <p:nvPr/>
        </p:nvSpPr>
        <p:spPr bwMode="auto">
          <a:xfrm>
            <a:off x="1295400" y="4953000"/>
            <a:ext cx="2124472" cy="852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Punteggio </a:t>
            </a:r>
            <a:r>
              <a:rPr kumimoji="0" lang="it-IT" sz="2000" dirty="0" err="1">
                <a:solidFill>
                  <a:srgbClr val="C00637"/>
                </a:solidFill>
                <a:latin typeface="Franklin Gothic Heavy" pitchFamily="34" charset="0"/>
              </a:rPr>
              <a:t>sq</a:t>
            </a: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. avversaria</a:t>
            </a:r>
          </a:p>
        </p:txBody>
      </p:sp>
      <p:sp>
        <p:nvSpPr>
          <p:cNvPr id="270340" name="Line 4"/>
          <p:cNvSpPr>
            <a:spLocks noChangeShapeType="1"/>
          </p:cNvSpPr>
          <p:nvPr/>
        </p:nvSpPr>
        <p:spPr bwMode="auto">
          <a:xfrm flipV="1">
            <a:off x="2743200" y="2971800"/>
            <a:ext cx="2590800" cy="19050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270341" name="Line 5"/>
          <p:cNvSpPr>
            <a:spLocks noChangeShapeType="1"/>
          </p:cNvSpPr>
          <p:nvPr/>
        </p:nvSpPr>
        <p:spPr bwMode="auto">
          <a:xfrm flipV="1">
            <a:off x="2590800" y="3352800"/>
            <a:ext cx="381000" cy="16002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270342" name="Rectangle 6"/>
          <p:cNvSpPr>
            <a:spLocks noChangeArrowheads="1"/>
          </p:cNvSpPr>
          <p:nvPr/>
        </p:nvSpPr>
        <p:spPr bwMode="auto">
          <a:xfrm>
            <a:off x="2819400" y="3124200"/>
            <a:ext cx="3810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200" dirty="0">
                <a:solidFill>
                  <a:srgbClr val="C00637"/>
                </a:solidFill>
                <a:latin typeface="Franklin Gothic Heavy" pitchFamily="34" charset="0"/>
              </a:rPr>
              <a:t>5</a:t>
            </a:r>
          </a:p>
        </p:txBody>
      </p:sp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“ROSSI”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FA TRE PUNTI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3520" name="Object 2048"/>
          <p:cNvGraphicFramePr>
            <a:graphicFrameLocks noGrp="1" noChangeAspect="1"/>
          </p:cNvGraphicFramePr>
          <p:nvPr>
            <p:ph/>
          </p:nvPr>
        </p:nvGraphicFramePr>
        <p:xfrm>
          <a:off x="688975" y="1990725"/>
          <a:ext cx="776605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9982143" imgH="3705108" progId="Excel.Sheet.8">
                  <p:embed/>
                </p:oleObj>
              </mc:Choice>
              <mc:Fallback>
                <p:oleObj name="Worksheet" r:id="rId3" imgW="9982143" imgH="3705108" progId="Excel.Sheet.8">
                  <p:embed/>
                  <p:pic>
                    <p:nvPicPr>
                      <p:cNvPr id="0" name="Picture 20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975" y="1990725"/>
                        <a:ext cx="776605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1363" name="Rectangle 3"/>
          <p:cNvSpPr>
            <a:spLocks noChangeArrowheads="1"/>
          </p:cNvSpPr>
          <p:nvPr/>
        </p:nvSpPr>
        <p:spPr bwMode="auto">
          <a:xfrm>
            <a:off x="1295400" y="4953000"/>
            <a:ext cx="2340496" cy="708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tre punto</a:t>
            </a:r>
          </a:p>
        </p:txBody>
      </p:sp>
      <p:sp>
        <p:nvSpPr>
          <p:cNvPr id="271364" name="Line 4"/>
          <p:cNvSpPr>
            <a:spLocks noChangeShapeType="1"/>
          </p:cNvSpPr>
          <p:nvPr/>
        </p:nvSpPr>
        <p:spPr bwMode="auto">
          <a:xfrm flipV="1">
            <a:off x="2771800" y="3352800"/>
            <a:ext cx="2562200" cy="1660376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92696"/>
            <a:ext cx="7992888" cy="720080"/>
          </a:xfrm>
        </p:spPr>
        <p:txBody>
          <a:bodyPr>
            <a:noAutofit/>
          </a:bodyPr>
          <a:lstStyle/>
          <a:p>
            <a:pPr algn="ctr"/>
            <a:r>
              <a:rPr lang="it-IT" sz="4400" dirty="0">
                <a:latin typeface="Franklin Gothic Heavy" pitchFamily="34" charset="0"/>
              </a:rPr>
              <a:t>RAGGIUNTO L’OTTAVO PUNTO</a:t>
            </a:r>
          </a:p>
        </p:txBody>
      </p:sp>
      <p:sp>
        <p:nvSpPr>
          <p:cNvPr id="8" name="Rettangolo 7"/>
          <p:cNvSpPr/>
          <p:nvPr/>
        </p:nvSpPr>
        <p:spPr>
          <a:xfrm>
            <a:off x="611560" y="1772816"/>
            <a:ext cx="82089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it-IT" sz="3200" dirty="0">
                <a:solidFill>
                  <a:srgbClr val="0C0003"/>
                </a:solidFill>
                <a:latin typeface="Franklin Gothic Heavy" pitchFamily="34" charset="0"/>
              </a:rPr>
              <a:t>IL SEGNAPUNTI SEGNALA L’OTTAVO PUNTO</a:t>
            </a:r>
            <a:endParaRPr lang="it-IT" sz="3200" dirty="0">
              <a:latin typeface="Franklin Gothic Heavy" pitchFamily="34" charset="0"/>
            </a:endParaRPr>
          </a:p>
        </p:txBody>
      </p:sp>
      <p:pic>
        <p:nvPicPr>
          <p:cNvPr id="7" name="Picture 4" descr="004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331640" y="2348880"/>
            <a:ext cx="5489575" cy="4114800"/>
          </a:xfrm>
          <a:prstGeom prst="rect">
            <a:avLst/>
          </a:prstGeo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92696"/>
            <a:ext cx="7992888" cy="720080"/>
          </a:xfrm>
        </p:spPr>
        <p:txBody>
          <a:bodyPr>
            <a:noAutofit/>
          </a:bodyPr>
          <a:lstStyle/>
          <a:p>
            <a:pPr algn="ctr"/>
            <a:r>
              <a:rPr lang="it-IT" sz="4400" dirty="0">
                <a:latin typeface="Franklin Gothic Heavy" pitchFamily="34" charset="0"/>
              </a:rPr>
              <a:t>CAMBIO CAMPO</a:t>
            </a:r>
          </a:p>
        </p:txBody>
      </p:sp>
      <p:sp>
        <p:nvSpPr>
          <p:cNvPr id="8" name="Rettangolo 7"/>
          <p:cNvSpPr/>
          <p:nvPr/>
        </p:nvSpPr>
        <p:spPr>
          <a:xfrm>
            <a:off x="467544" y="2852936"/>
            <a:ext cx="48245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3200" dirty="0">
                <a:latin typeface="Franklin Gothic Heavy" pitchFamily="34" charset="0"/>
              </a:rPr>
              <a:t>L’ARBITRO FISCHIA </a:t>
            </a:r>
          </a:p>
          <a:p>
            <a:r>
              <a:rPr lang="it-IT" sz="3200" dirty="0">
                <a:latin typeface="Franklin Gothic Heavy" pitchFamily="34" charset="0"/>
              </a:rPr>
              <a:t>E SEGNALA IL CAMBIO CAMPO</a:t>
            </a:r>
          </a:p>
        </p:txBody>
      </p:sp>
      <p:pic>
        <p:nvPicPr>
          <p:cNvPr id="6" name="Picture 4" descr="004"/>
          <p:cNvPicPr>
            <a:picLocks noGrp="1" noChangeAspect="1" noChangeArrowheads="1" noCrop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36096" y="1916832"/>
            <a:ext cx="3132138" cy="38862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219200"/>
            <a:ext cx="7772400" cy="4114800"/>
          </a:xfrm>
        </p:spPr>
        <p:txBody>
          <a:bodyPr/>
          <a:lstStyle/>
          <a:p>
            <a:endParaRPr lang="it-IT" dirty="0">
              <a:latin typeface="Comic Sans MS" pitchFamily="66" charset="0"/>
            </a:endParaRPr>
          </a:p>
          <a:p>
            <a:r>
              <a:rPr lang="it-IT" sz="3600" dirty="0">
                <a:latin typeface="Franklin Gothic Heavy" pitchFamily="34" charset="0"/>
              </a:rPr>
              <a:t>RICOPIA TUTTI I DATI DELLA CASELLA </a:t>
            </a:r>
            <a:r>
              <a:rPr lang="it-IT" sz="3600" dirty="0" err="1">
                <a:latin typeface="Franklin Gothic Heavy" pitchFamily="34" charset="0"/>
              </a:rPr>
              <a:t>DI</a:t>
            </a:r>
            <a:r>
              <a:rPr lang="it-IT" sz="3600" dirty="0">
                <a:latin typeface="Franklin Gothic Heavy" pitchFamily="34" charset="0"/>
              </a:rPr>
              <a:t> SX IN QUELLA </a:t>
            </a:r>
            <a:r>
              <a:rPr lang="it-IT" sz="3600" dirty="0" err="1">
                <a:latin typeface="Franklin Gothic Heavy" pitchFamily="34" charset="0"/>
              </a:rPr>
              <a:t>DI</a:t>
            </a:r>
            <a:r>
              <a:rPr lang="it-IT" sz="3600" dirty="0">
                <a:latin typeface="Franklin Gothic Heavy" pitchFamily="34" charset="0"/>
              </a:rPr>
              <a:t> DX, RIPORTANDO I PUNTI AL CAMBIO.</a:t>
            </a:r>
          </a:p>
          <a:p>
            <a:r>
              <a:rPr lang="it-IT" sz="3600" dirty="0">
                <a:latin typeface="Franklin Gothic Heavy" pitchFamily="34" charset="0"/>
              </a:rPr>
              <a:t>NON CANCELLA I PUNTI NELLA CASELLA “PUNTI”.</a:t>
            </a:r>
          </a:p>
        </p:txBody>
      </p:sp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4544" name="Object 1024"/>
          <p:cNvGraphicFramePr>
            <a:graphicFrameLocks noGrp="1" noChangeAspect="1"/>
          </p:cNvGraphicFramePr>
          <p:nvPr>
            <p:ph/>
          </p:nvPr>
        </p:nvGraphicFramePr>
        <p:xfrm>
          <a:off x="539552" y="1916832"/>
          <a:ext cx="792088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1916832"/>
                        <a:ext cx="792088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4435" name="Rectangle 3"/>
          <p:cNvSpPr>
            <a:spLocks noChangeArrowheads="1"/>
          </p:cNvSpPr>
          <p:nvPr/>
        </p:nvSpPr>
        <p:spPr bwMode="auto">
          <a:xfrm>
            <a:off x="6019800" y="5029200"/>
            <a:ext cx="2584648" cy="7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Copia la prima casella</a:t>
            </a:r>
          </a:p>
        </p:txBody>
      </p:sp>
      <p:sp>
        <p:nvSpPr>
          <p:cNvPr id="274438" name="Rectangle 6"/>
          <p:cNvSpPr>
            <a:spLocks noChangeArrowheads="1"/>
          </p:cNvSpPr>
          <p:nvPr/>
        </p:nvSpPr>
        <p:spPr bwMode="auto">
          <a:xfrm>
            <a:off x="5940152" y="2492896"/>
            <a:ext cx="20162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400" dirty="0">
                <a:solidFill>
                  <a:srgbClr val="C00637"/>
                </a:solidFill>
                <a:latin typeface="Franklin Gothic Heavy" pitchFamily="34" charset="0"/>
              </a:rPr>
              <a:t>5    8    11  14  17  20</a:t>
            </a:r>
          </a:p>
        </p:txBody>
      </p:sp>
      <p:sp>
        <p:nvSpPr>
          <p:cNvPr id="274439" name="Rectangle 7"/>
          <p:cNvSpPr>
            <a:spLocks noChangeArrowheads="1"/>
          </p:cNvSpPr>
          <p:nvPr/>
        </p:nvSpPr>
        <p:spPr bwMode="auto">
          <a:xfrm>
            <a:off x="7452320" y="2780928"/>
            <a:ext cx="4572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400" dirty="0">
                <a:solidFill>
                  <a:srgbClr val="C00637"/>
                </a:solidFill>
                <a:latin typeface="Franklin Gothic Heavy" pitchFamily="34" charset="0"/>
              </a:rPr>
              <a:t>25</a:t>
            </a:r>
          </a:p>
        </p:txBody>
      </p:sp>
      <p:sp>
        <p:nvSpPr>
          <p:cNvPr id="274440" name="Rectangle 8"/>
          <p:cNvSpPr>
            <a:spLocks noChangeArrowheads="1"/>
          </p:cNvSpPr>
          <p:nvPr/>
        </p:nvSpPr>
        <p:spPr bwMode="auto">
          <a:xfrm>
            <a:off x="7380312" y="2996952"/>
            <a:ext cx="533400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400" dirty="0">
                <a:solidFill>
                  <a:srgbClr val="C00637"/>
                </a:solidFill>
                <a:latin typeface="Franklin Gothic Heavy" pitchFamily="34" charset="0"/>
              </a:rPr>
              <a:t>3:5</a:t>
            </a:r>
          </a:p>
        </p:txBody>
      </p:sp>
      <p:sp>
        <p:nvSpPr>
          <p:cNvPr id="8" name="Line 4"/>
          <p:cNvSpPr>
            <a:spLocks noChangeShapeType="1"/>
          </p:cNvSpPr>
          <p:nvPr/>
        </p:nvSpPr>
        <p:spPr bwMode="auto">
          <a:xfrm flipH="1" flipV="1">
            <a:off x="6948264" y="3501008"/>
            <a:ext cx="216024" cy="1584176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4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4435" grpId="0"/>
      <p:bldP spid="8" grpId="0" animBg="1"/>
    </p:bld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“ROSSI”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SBAGLIA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5568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5459" name="Rectangle 3"/>
          <p:cNvSpPr>
            <a:spLocks noChangeArrowheads="1"/>
          </p:cNvSpPr>
          <p:nvPr/>
        </p:nvSpPr>
        <p:spPr bwMode="auto">
          <a:xfrm>
            <a:off x="6019800" y="4953000"/>
            <a:ext cx="2152600" cy="10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un punto</a:t>
            </a:r>
          </a:p>
        </p:txBody>
      </p:sp>
      <p:sp>
        <p:nvSpPr>
          <p:cNvPr id="275460" name="Line 4"/>
          <p:cNvSpPr>
            <a:spLocks noChangeShapeType="1"/>
          </p:cNvSpPr>
          <p:nvPr/>
        </p:nvSpPr>
        <p:spPr bwMode="auto">
          <a:xfrm flipV="1">
            <a:off x="7162800" y="2819400"/>
            <a:ext cx="762000" cy="21336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6592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483" name="Rectangle 3"/>
          <p:cNvSpPr>
            <a:spLocks noChangeArrowheads="1"/>
          </p:cNvSpPr>
          <p:nvPr/>
        </p:nvSpPr>
        <p:spPr bwMode="auto">
          <a:xfrm>
            <a:off x="5292080" y="4953000"/>
            <a:ext cx="2654945" cy="780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Chiudo in turno di servizio</a:t>
            </a:r>
          </a:p>
        </p:txBody>
      </p:sp>
      <p:sp>
        <p:nvSpPr>
          <p:cNvPr id="276484" name="Line 4"/>
          <p:cNvSpPr>
            <a:spLocks noChangeShapeType="1"/>
          </p:cNvSpPr>
          <p:nvPr/>
        </p:nvSpPr>
        <p:spPr bwMode="auto">
          <a:xfrm flipH="1" flipV="1">
            <a:off x="3962400" y="3886200"/>
            <a:ext cx="2819400" cy="9906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7616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7507" name="Rectangle 3"/>
          <p:cNvSpPr>
            <a:spLocks noChangeArrowheads="1"/>
          </p:cNvSpPr>
          <p:nvPr/>
        </p:nvSpPr>
        <p:spPr bwMode="auto">
          <a:xfrm>
            <a:off x="6019800" y="4953000"/>
            <a:ext cx="1851025" cy="852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Apro il turno di servizio</a:t>
            </a:r>
          </a:p>
        </p:txBody>
      </p:sp>
      <p:sp>
        <p:nvSpPr>
          <p:cNvPr id="277508" name="Line 4"/>
          <p:cNvSpPr>
            <a:spLocks noChangeShapeType="1"/>
          </p:cNvSpPr>
          <p:nvPr/>
        </p:nvSpPr>
        <p:spPr bwMode="auto">
          <a:xfrm flipH="1" flipV="1">
            <a:off x="6477000" y="3886200"/>
            <a:ext cx="228600" cy="10668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“BIANCHI”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FA TRE PUNTI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8640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82788"/>
          <a:ext cx="7770813" cy="288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82788"/>
                        <a:ext cx="7770813" cy="2881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8531" name="Rectangle 3"/>
          <p:cNvSpPr>
            <a:spLocks noChangeArrowheads="1"/>
          </p:cNvSpPr>
          <p:nvPr/>
        </p:nvSpPr>
        <p:spPr bwMode="auto">
          <a:xfrm>
            <a:off x="5580112" y="4953000"/>
            <a:ext cx="2366913" cy="106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tre punti</a:t>
            </a:r>
          </a:p>
        </p:txBody>
      </p:sp>
      <p:sp>
        <p:nvSpPr>
          <p:cNvPr id="278532" name="Line 4"/>
          <p:cNvSpPr>
            <a:spLocks noChangeShapeType="1"/>
          </p:cNvSpPr>
          <p:nvPr/>
        </p:nvSpPr>
        <p:spPr bwMode="auto">
          <a:xfrm flipV="1">
            <a:off x="6781800" y="3200400"/>
            <a:ext cx="1143000" cy="16764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“BIANCHI”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SBAGLIA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49664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9555" name="Rectangle 3"/>
          <p:cNvSpPr>
            <a:spLocks noChangeArrowheads="1"/>
          </p:cNvSpPr>
          <p:nvPr/>
        </p:nvSpPr>
        <p:spPr bwMode="auto">
          <a:xfrm>
            <a:off x="3352800" y="4953000"/>
            <a:ext cx="2443336" cy="924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un punto</a:t>
            </a:r>
          </a:p>
        </p:txBody>
      </p:sp>
      <p:sp>
        <p:nvSpPr>
          <p:cNvPr id="279556" name="Line 4"/>
          <p:cNvSpPr>
            <a:spLocks noChangeShapeType="1"/>
          </p:cNvSpPr>
          <p:nvPr/>
        </p:nvSpPr>
        <p:spPr bwMode="auto">
          <a:xfrm flipV="1">
            <a:off x="4495800" y="3505200"/>
            <a:ext cx="838200" cy="14478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50688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2627" name="Rectangle 3"/>
          <p:cNvSpPr>
            <a:spLocks noChangeArrowheads="1"/>
          </p:cNvSpPr>
          <p:nvPr/>
        </p:nvSpPr>
        <p:spPr bwMode="auto">
          <a:xfrm>
            <a:off x="3429000" y="4953000"/>
            <a:ext cx="2871192" cy="780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Chiudo il turno di servizio</a:t>
            </a:r>
          </a:p>
        </p:txBody>
      </p:sp>
      <p:sp>
        <p:nvSpPr>
          <p:cNvPr id="282628" name="Line 4"/>
          <p:cNvSpPr>
            <a:spLocks noChangeShapeType="1"/>
          </p:cNvSpPr>
          <p:nvPr/>
        </p:nvSpPr>
        <p:spPr bwMode="auto">
          <a:xfrm flipV="1">
            <a:off x="4724400" y="3962400"/>
            <a:ext cx="1600200" cy="9144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51712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3651" name="Rectangle 3"/>
          <p:cNvSpPr>
            <a:spLocks noChangeArrowheads="1"/>
          </p:cNvSpPr>
          <p:nvPr/>
        </p:nvSpPr>
        <p:spPr bwMode="auto">
          <a:xfrm>
            <a:off x="3429000" y="4953000"/>
            <a:ext cx="2655168" cy="63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Apro il turno di servizio</a:t>
            </a:r>
          </a:p>
        </p:txBody>
      </p:sp>
      <p:sp>
        <p:nvSpPr>
          <p:cNvPr id="283652" name="Line 4"/>
          <p:cNvSpPr>
            <a:spLocks noChangeShapeType="1"/>
          </p:cNvSpPr>
          <p:nvPr/>
        </p:nvSpPr>
        <p:spPr bwMode="auto">
          <a:xfrm flipH="1" flipV="1">
            <a:off x="4191000" y="3886200"/>
            <a:ext cx="381000" cy="9906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187220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“ROSSI”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FA TRE PUNTI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52736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4675" name="Rectangle 3"/>
          <p:cNvSpPr>
            <a:spLocks noChangeArrowheads="1"/>
          </p:cNvSpPr>
          <p:nvPr/>
        </p:nvSpPr>
        <p:spPr bwMode="auto">
          <a:xfrm>
            <a:off x="3429000" y="4953000"/>
            <a:ext cx="2367136" cy="780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tre punti</a:t>
            </a:r>
          </a:p>
        </p:txBody>
      </p:sp>
      <p:sp>
        <p:nvSpPr>
          <p:cNvPr id="284676" name="Line 4"/>
          <p:cNvSpPr>
            <a:spLocks noChangeShapeType="1"/>
          </p:cNvSpPr>
          <p:nvPr/>
        </p:nvSpPr>
        <p:spPr bwMode="auto">
          <a:xfrm flipV="1">
            <a:off x="4724400" y="3886200"/>
            <a:ext cx="609600" cy="9906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683568" y="2348880"/>
            <a:ext cx="7772400" cy="2664296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“BIANCHI”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CHIEDE TIME OUT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SUL PUNTEGGIO </a:t>
            </a:r>
            <a:r>
              <a:rPr lang="it-IT" sz="4800" dirty="0" err="1">
                <a:latin typeface="Franklin Gothic Heavy" pitchFamily="34" charset="0"/>
              </a:rPr>
              <a:t>DI</a:t>
            </a:r>
            <a:r>
              <a:rPr lang="it-IT" sz="4800" dirty="0">
                <a:latin typeface="Franklin Gothic Heavy" pitchFamily="34" charset="0"/>
              </a:rPr>
              <a:t> 7 - 12 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53760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5699" name="Rectangle 3"/>
          <p:cNvSpPr>
            <a:spLocks noChangeArrowheads="1"/>
          </p:cNvSpPr>
          <p:nvPr/>
        </p:nvSpPr>
        <p:spPr bwMode="auto">
          <a:xfrm>
            <a:off x="5436096" y="5029200"/>
            <a:ext cx="3022104" cy="7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Punteggio </a:t>
            </a:r>
            <a:r>
              <a:rPr kumimoji="0" lang="it-IT" sz="2000" dirty="0" err="1">
                <a:solidFill>
                  <a:srgbClr val="C00637"/>
                </a:solidFill>
                <a:latin typeface="Franklin Gothic Heavy" pitchFamily="34" charset="0"/>
              </a:rPr>
              <a:t>sq</a:t>
            </a: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. richiedente</a:t>
            </a:r>
          </a:p>
        </p:txBody>
      </p:sp>
      <p:sp>
        <p:nvSpPr>
          <p:cNvPr id="285700" name="Line 4"/>
          <p:cNvSpPr>
            <a:spLocks noChangeShapeType="1"/>
          </p:cNvSpPr>
          <p:nvPr/>
        </p:nvSpPr>
        <p:spPr bwMode="auto">
          <a:xfrm flipV="1">
            <a:off x="7236296" y="3276600"/>
            <a:ext cx="612304" cy="1808584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285701" name="Line 5"/>
          <p:cNvSpPr>
            <a:spLocks noChangeShapeType="1"/>
          </p:cNvSpPr>
          <p:nvPr/>
        </p:nvSpPr>
        <p:spPr bwMode="auto">
          <a:xfrm flipV="1">
            <a:off x="7236296" y="4437112"/>
            <a:ext cx="648072" cy="648072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285702" name="Rectangle 6"/>
          <p:cNvSpPr>
            <a:spLocks noChangeArrowheads="1"/>
          </p:cNvSpPr>
          <p:nvPr/>
        </p:nvSpPr>
        <p:spPr bwMode="auto">
          <a:xfrm>
            <a:off x="7696200" y="4267200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200" dirty="0">
                <a:solidFill>
                  <a:srgbClr val="C00637"/>
                </a:solidFill>
                <a:latin typeface="Franklin Gothic Heavy" pitchFamily="34" charset="0"/>
              </a:rPr>
              <a:t>7</a:t>
            </a:r>
          </a:p>
        </p:txBody>
      </p:sp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54784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23" name="Rectangle 3"/>
          <p:cNvSpPr>
            <a:spLocks noChangeArrowheads="1"/>
          </p:cNvSpPr>
          <p:nvPr/>
        </p:nvSpPr>
        <p:spPr bwMode="auto">
          <a:xfrm>
            <a:off x="5796136" y="4941168"/>
            <a:ext cx="259228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Punteggio </a:t>
            </a:r>
            <a:r>
              <a:rPr kumimoji="0" lang="it-IT" sz="2000" dirty="0" err="1">
                <a:solidFill>
                  <a:srgbClr val="C00637"/>
                </a:solidFill>
                <a:latin typeface="Franklin Gothic Heavy" pitchFamily="34" charset="0"/>
              </a:rPr>
              <a:t>sq</a:t>
            </a: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. avversaria</a:t>
            </a:r>
          </a:p>
        </p:txBody>
      </p:sp>
      <p:sp>
        <p:nvSpPr>
          <p:cNvPr id="286724" name="Line 4"/>
          <p:cNvSpPr>
            <a:spLocks noChangeShapeType="1"/>
          </p:cNvSpPr>
          <p:nvPr/>
        </p:nvSpPr>
        <p:spPr bwMode="auto">
          <a:xfrm flipH="1" flipV="1">
            <a:off x="5334000" y="3886200"/>
            <a:ext cx="1600200" cy="9906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286725" name="Line 5"/>
          <p:cNvSpPr>
            <a:spLocks noChangeShapeType="1"/>
          </p:cNvSpPr>
          <p:nvPr/>
        </p:nvSpPr>
        <p:spPr bwMode="auto">
          <a:xfrm flipV="1">
            <a:off x="7010400" y="4437112"/>
            <a:ext cx="1089992" cy="439688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286726" name="Rectangle 6"/>
          <p:cNvSpPr>
            <a:spLocks noChangeArrowheads="1"/>
          </p:cNvSpPr>
          <p:nvPr/>
        </p:nvSpPr>
        <p:spPr bwMode="auto">
          <a:xfrm>
            <a:off x="7924800" y="4267200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200" dirty="0">
                <a:solidFill>
                  <a:srgbClr val="C00637"/>
                </a:solidFill>
                <a:latin typeface="Franklin Gothic Heavy" pitchFamily="34" charset="0"/>
              </a:rPr>
              <a:t>12</a:t>
            </a:r>
          </a:p>
        </p:txBody>
      </p:sp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395536" y="908720"/>
            <a:ext cx="8348464" cy="216024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“BIANCHI”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CHIEDE UNA SOSTITUZIONE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1043608" y="3645024"/>
            <a:ext cx="748883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400" dirty="0">
                <a:solidFill>
                  <a:srgbClr val="0070C0"/>
                </a:solidFill>
                <a:latin typeface="Franklin Gothic Heavy" pitchFamily="34" charset="0"/>
              </a:rPr>
              <a:t>ESCE IL GIOCATORE N. 17 ENTRA IL GIOCATORE N. 30</a:t>
            </a:r>
          </a:p>
        </p:txBody>
      </p:sp>
    </p:spTree>
  </p:cSld>
  <p:clrMapOvr>
    <a:masterClrMapping/>
  </p:clrMapOvr>
  <p:transition/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55808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3568" y="1988840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988840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747" name="Rectangle 3"/>
          <p:cNvSpPr>
            <a:spLocks noChangeArrowheads="1"/>
          </p:cNvSpPr>
          <p:nvPr/>
        </p:nvSpPr>
        <p:spPr bwMode="auto">
          <a:xfrm>
            <a:off x="4788024" y="4953000"/>
            <a:ext cx="3235201" cy="1140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Esce giocatore n. 17 </a:t>
            </a:r>
          </a:p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Entra il n. 30</a:t>
            </a:r>
          </a:p>
        </p:txBody>
      </p:sp>
      <p:sp>
        <p:nvSpPr>
          <p:cNvPr id="287748" name="Line 4"/>
          <p:cNvSpPr>
            <a:spLocks noChangeShapeType="1"/>
          </p:cNvSpPr>
          <p:nvPr/>
        </p:nvSpPr>
        <p:spPr bwMode="auto">
          <a:xfrm flipV="1">
            <a:off x="6781800" y="3048000"/>
            <a:ext cx="609600" cy="18288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287749" name="Rectangle 5"/>
          <p:cNvSpPr>
            <a:spLocks noChangeArrowheads="1"/>
          </p:cNvSpPr>
          <p:nvPr/>
        </p:nvSpPr>
        <p:spPr bwMode="auto">
          <a:xfrm>
            <a:off x="7162800" y="2819400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200" dirty="0">
                <a:solidFill>
                  <a:srgbClr val="C00637"/>
                </a:solidFill>
                <a:latin typeface="Franklin Gothic Heavy" pitchFamily="34" charset="0"/>
              </a:rPr>
              <a:t>30</a:t>
            </a:r>
          </a:p>
        </p:txBody>
      </p:sp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56832" name="Object 1024"/>
          <p:cNvGraphicFramePr>
            <a:graphicFrameLocks noGrp="1" noChangeAspect="1"/>
          </p:cNvGraphicFramePr>
          <p:nvPr>
            <p:ph/>
          </p:nvPr>
        </p:nvGraphicFramePr>
        <p:xfrm>
          <a:off x="755576" y="1988840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988840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8771" name="Rectangle 3"/>
          <p:cNvSpPr>
            <a:spLocks noChangeArrowheads="1"/>
          </p:cNvSpPr>
          <p:nvPr/>
        </p:nvSpPr>
        <p:spPr bwMode="auto">
          <a:xfrm>
            <a:off x="6019800" y="4953000"/>
            <a:ext cx="2286000" cy="780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Punteggio </a:t>
            </a:r>
            <a:r>
              <a:rPr kumimoji="0" lang="it-IT" sz="2000" dirty="0" err="1">
                <a:solidFill>
                  <a:srgbClr val="C00637"/>
                </a:solidFill>
                <a:latin typeface="Franklin Gothic Heavy" pitchFamily="34" charset="0"/>
              </a:rPr>
              <a:t>sq</a:t>
            </a: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. richiedente</a:t>
            </a:r>
          </a:p>
        </p:txBody>
      </p:sp>
      <p:sp>
        <p:nvSpPr>
          <p:cNvPr id="288772" name="Rectangle 4"/>
          <p:cNvSpPr>
            <a:spLocks noChangeArrowheads="1"/>
          </p:cNvSpPr>
          <p:nvPr/>
        </p:nvSpPr>
        <p:spPr bwMode="auto">
          <a:xfrm>
            <a:off x="7086600" y="3124200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200" dirty="0">
                <a:solidFill>
                  <a:srgbClr val="C00637"/>
                </a:solidFill>
                <a:latin typeface="Franklin Gothic Heavy" pitchFamily="34" charset="0"/>
              </a:rPr>
              <a:t>7</a:t>
            </a:r>
          </a:p>
        </p:txBody>
      </p:sp>
      <p:sp>
        <p:nvSpPr>
          <p:cNvPr id="288773" name="Line 5"/>
          <p:cNvSpPr>
            <a:spLocks noChangeShapeType="1"/>
          </p:cNvSpPr>
          <p:nvPr/>
        </p:nvSpPr>
        <p:spPr bwMode="auto">
          <a:xfrm flipV="1">
            <a:off x="7239000" y="3284984"/>
            <a:ext cx="645368" cy="1744216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288774" name="Line 6"/>
          <p:cNvSpPr>
            <a:spLocks noChangeShapeType="1"/>
          </p:cNvSpPr>
          <p:nvPr/>
        </p:nvSpPr>
        <p:spPr bwMode="auto">
          <a:xfrm flipV="1">
            <a:off x="7162800" y="3429000"/>
            <a:ext cx="152400" cy="16002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57856" name="Object 3072"/>
          <p:cNvGraphicFramePr>
            <a:graphicFrameLocks noGrp="1" noChangeAspect="1"/>
          </p:cNvGraphicFramePr>
          <p:nvPr>
            <p:ph/>
          </p:nvPr>
        </p:nvGraphicFramePr>
        <p:xfrm>
          <a:off x="685800" y="1982788"/>
          <a:ext cx="7770813" cy="288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307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82788"/>
                        <a:ext cx="7770813" cy="2881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9795" name="Rectangle 3"/>
          <p:cNvSpPr>
            <a:spLocks noChangeArrowheads="1"/>
          </p:cNvSpPr>
          <p:nvPr/>
        </p:nvSpPr>
        <p:spPr bwMode="auto">
          <a:xfrm>
            <a:off x="6172200" y="5029200"/>
            <a:ext cx="1851025" cy="9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Punteggio </a:t>
            </a:r>
            <a:r>
              <a:rPr kumimoji="0" lang="it-IT" sz="2000" dirty="0" err="1">
                <a:solidFill>
                  <a:srgbClr val="C00637"/>
                </a:solidFill>
                <a:latin typeface="Franklin Gothic Heavy" pitchFamily="34" charset="0"/>
              </a:rPr>
              <a:t>sq</a:t>
            </a: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. avversaria</a:t>
            </a:r>
          </a:p>
        </p:txBody>
      </p:sp>
      <p:sp>
        <p:nvSpPr>
          <p:cNvPr id="289796" name="Rectangle 4"/>
          <p:cNvSpPr>
            <a:spLocks noChangeArrowheads="1"/>
          </p:cNvSpPr>
          <p:nvPr/>
        </p:nvSpPr>
        <p:spPr bwMode="auto">
          <a:xfrm>
            <a:off x="7162800" y="3124200"/>
            <a:ext cx="5334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000" dirty="0">
                <a:solidFill>
                  <a:srgbClr val="C00637"/>
                </a:solidFill>
                <a:latin typeface="Franklin Gothic Heavy" pitchFamily="34" charset="0"/>
              </a:rPr>
              <a:t> </a:t>
            </a:r>
            <a:r>
              <a:rPr kumimoji="0" lang="it-IT" sz="1200" dirty="0">
                <a:solidFill>
                  <a:srgbClr val="C00637"/>
                </a:solidFill>
                <a:latin typeface="Franklin Gothic Heavy" pitchFamily="34" charset="0"/>
              </a:rPr>
              <a:t>12</a:t>
            </a:r>
          </a:p>
        </p:txBody>
      </p:sp>
      <p:sp>
        <p:nvSpPr>
          <p:cNvPr id="289797" name="Line 5"/>
          <p:cNvSpPr>
            <a:spLocks noChangeShapeType="1"/>
          </p:cNvSpPr>
          <p:nvPr/>
        </p:nvSpPr>
        <p:spPr bwMode="auto">
          <a:xfrm flipH="1" flipV="1">
            <a:off x="5410200" y="3962400"/>
            <a:ext cx="1447800" cy="9906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289798" name="Line 6"/>
          <p:cNvSpPr>
            <a:spLocks noChangeShapeType="1"/>
          </p:cNvSpPr>
          <p:nvPr/>
        </p:nvSpPr>
        <p:spPr bwMode="auto">
          <a:xfrm flipV="1">
            <a:off x="7010400" y="3352800"/>
            <a:ext cx="457200" cy="16002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395536" y="2348880"/>
            <a:ext cx="8348464" cy="216024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“ROSSI”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SBAGLIA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58880" name="Object 2048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20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0819" name="Rectangle 3"/>
          <p:cNvSpPr>
            <a:spLocks noChangeArrowheads="1"/>
          </p:cNvSpPr>
          <p:nvPr/>
        </p:nvSpPr>
        <p:spPr bwMode="auto">
          <a:xfrm>
            <a:off x="5580112" y="4941168"/>
            <a:ext cx="1858665" cy="852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un punto</a:t>
            </a:r>
          </a:p>
        </p:txBody>
      </p:sp>
      <p:sp>
        <p:nvSpPr>
          <p:cNvPr id="290820" name="Line 4"/>
          <p:cNvSpPr>
            <a:spLocks noChangeShapeType="1"/>
          </p:cNvSpPr>
          <p:nvPr/>
        </p:nvSpPr>
        <p:spPr bwMode="auto">
          <a:xfrm flipV="1">
            <a:off x="6400800" y="3429000"/>
            <a:ext cx="1411560" cy="15240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59904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1843" name="Rectangle 3"/>
          <p:cNvSpPr>
            <a:spLocks noChangeArrowheads="1"/>
          </p:cNvSpPr>
          <p:nvPr/>
        </p:nvSpPr>
        <p:spPr bwMode="auto">
          <a:xfrm>
            <a:off x="6084168" y="4953000"/>
            <a:ext cx="1862857" cy="780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Chiudo turno di servizio</a:t>
            </a:r>
          </a:p>
        </p:txBody>
      </p:sp>
      <p:sp>
        <p:nvSpPr>
          <p:cNvPr id="291844" name="Line 4"/>
          <p:cNvSpPr>
            <a:spLocks noChangeShapeType="1"/>
          </p:cNvSpPr>
          <p:nvPr/>
        </p:nvSpPr>
        <p:spPr bwMode="auto">
          <a:xfrm flipH="1" flipV="1">
            <a:off x="4267200" y="3886200"/>
            <a:ext cx="2286000" cy="9906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60928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2867" name="Rectangle 3"/>
          <p:cNvSpPr>
            <a:spLocks noChangeArrowheads="1"/>
          </p:cNvSpPr>
          <p:nvPr/>
        </p:nvSpPr>
        <p:spPr bwMode="auto">
          <a:xfrm>
            <a:off x="6096000" y="5029200"/>
            <a:ext cx="1851025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Apro turno di servizio</a:t>
            </a:r>
          </a:p>
        </p:txBody>
      </p:sp>
      <p:sp>
        <p:nvSpPr>
          <p:cNvPr id="292868" name="Line 4"/>
          <p:cNvSpPr>
            <a:spLocks noChangeShapeType="1"/>
          </p:cNvSpPr>
          <p:nvPr/>
        </p:nvSpPr>
        <p:spPr bwMode="auto">
          <a:xfrm flipH="1" flipV="1">
            <a:off x="6781800" y="3886200"/>
            <a:ext cx="152400" cy="11430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395536" y="908720"/>
            <a:ext cx="8348464" cy="216024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RICHIESTA IMPROPRIA ALLA SQUADRA “A”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  <p:sp>
        <p:nvSpPr>
          <p:cNvPr id="4" name="Rettangolo 3"/>
          <p:cNvSpPr/>
          <p:nvPr/>
        </p:nvSpPr>
        <p:spPr>
          <a:xfrm>
            <a:off x="971600" y="2420888"/>
            <a:ext cx="748883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4400" b="1" dirty="0">
                <a:latin typeface="Franklin Gothic Heavy" pitchFamily="34" charset="0"/>
              </a:rPr>
              <a:t>SUL PUNTEGGIO </a:t>
            </a:r>
            <a:r>
              <a:rPr lang="it-IT" sz="4400" b="1" dirty="0" err="1">
                <a:latin typeface="Franklin Gothic Heavy" pitchFamily="34" charset="0"/>
              </a:rPr>
              <a:t>DI</a:t>
            </a:r>
            <a:r>
              <a:rPr lang="it-IT" sz="4400" b="1" dirty="0">
                <a:latin typeface="Franklin Gothic Heavy" pitchFamily="34" charset="0"/>
              </a:rPr>
              <a:t> 8 - 12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43608" y="4149080"/>
            <a:ext cx="6313512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>
              <a:spcBef>
                <a:spcPct val="20000"/>
              </a:spcBef>
              <a:buSzPct val="90000"/>
            </a:pPr>
            <a:r>
              <a:rPr kumimoji="0" lang="it-IT" sz="3200" dirty="0">
                <a:latin typeface="Franklin Gothic Heavy" pitchFamily="34" charset="0"/>
              </a:rPr>
              <a:t>Annoto il tutto nella casella </a:t>
            </a:r>
            <a:r>
              <a:rPr kumimoji="0" lang="it-IT" sz="3200" b="1" dirty="0">
                <a:solidFill>
                  <a:srgbClr val="C00637"/>
                </a:solidFill>
                <a:latin typeface="Franklin Gothic Heavy" pitchFamily="34" charset="0"/>
              </a:rPr>
              <a:t>SANZIONI</a:t>
            </a:r>
          </a:p>
        </p:txBody>
      </p:sp>
    </p:spTree>
  </p:cSld>
  <p:clrMapOvr>
    <a:masterClrMapping/>
  </p:clrMapOvr>
  <p:transition/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61952" name="Object 1024"/>
          <p:cNvGraphicFramePr>
            <a:graphicFrameLocks noGrp="1" noChangeAspect="1"/>
          </p:cNvGraphicFramePr>
          <p:nvPr>
            <p:ph/>
          </p:nvPr>
        </p:nvGraphicFramePr>
        <p:xfrm>
          <a:off x="1455738" y="1119188"/>
          <a:ext cx="6232525" cy="462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6232680" imgH="4623840" progId="Excel.Sheet.8">
                  <p:embed/>
                </p:oleObj>
              </mc:Choice>
              <mc:Fallback>
                <p:oleObj name="Foglio di lavoro" r:id="rId3" imgW="6232680" imgH="462384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5738" y="1119188"/>
                        <a:ext cx="6232525" cy="46243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94920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4048" y="1052736"/>
            <a:ext cx="2664296" cy="467565"/>
          </a:xfrm>
          <a:prstGeom prst="rect">
            <a:avLst/>
          </a:prstGeom>
          <a:noFill/>
        </p:spPr>
      </p:pic>
      <p:sp>
        <p:nvSpPr>
          <p:cNvPr id="6" name="Per 5"/>
          <p:cNvSpPr/>
          <p:nvPr/>
        </p:nvSpPr>
        <p:spPr>
          <a:xfrm>
            <a:off x="5940152" y="1124744"/>
            <a:ext cx="432048" cy="504056"/>
          </a:xfrm>
          <a:prstGeom prst="mathMultiply">
            <a:avLst>
              <a:gd name="adj1" fmla="val 10885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395536" y="2348880"/>
            <a:ext cx="8348464" cy="216024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“BIANCHI”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FA DUE PUNTI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62976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87550"/>
          <a:ext cx="7772400" cy="288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76160" progId="Excel.Sheet.8">
                  <p:embed/>
                </p:oleObj>
              </mc:Choice>
              <mc:Fallback>
                <p:oleObj name="Foglio di lavoro" r:id="rId3" imgW="1176768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87550"/>
                        <a:ext cx="7772400" cy="2887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1059" name="Rectangle 3"/>
          <p:cNvSpPr>
            <a:spLocks noChangeArrowheads="1"/>
          </p:cNvSpPr>
          <p:nvPr/>
        </p:nvSpPr>
        <p:spPr bwMode="auto">
          <a:xfrm>
            <a:off x="5508104" y="5029200"/>
            <a:ext cx="2438921" cy="10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due punti</a:t>
            </a:r>
          </a:p>
        </p:txBody>
      </p:sp>
      <p:sp>
        <p:nvSpPr>
          <p:cNvPr id="301060" name="Line 4"/>
          <p:cNvSpPr>
            <a:spLocks noChangeShapeType="1"/>
          </p:cNvSpPr>
          <p:nvPr/>
        </p:nvSpPr>
        <p:spPr bwMode="auto">
          <a:xfrm flipV="1">
            <a:off x="6948264" y="3657600"/>
            <a:ext cx="976536" cy="1427584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395536" y="2348880"/>
            <a:ext cx="8348464" cy="216024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“BIANCHI”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SBAGLIA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64000" name="Object 0"/>
          <p:cNvGraphicFramePr>
            <a:graphicFrameLocks noGrp="1" noChangeAspect="1"/>
          </p:cNvGraphicFramePr>
          <p:nvPr>
            <p:ph/>
          </p:nvPr>
        </p:nvGraphicFramePr>
        <p:xfrm>
          <a:off x="685800" y="1982788"/>
          <a:ext cx="7772400" cy="288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67680" imgH="4376160" progId="Excel.Sheet.8">
                  <p:embed/>
                </p:oleObj>
              </mc:Choice>
              <mc:Fallback>
                <p:oleObj name="Foglio di lavoro" r:id="rId3" imgW="11767680" imgH="4376160" progId="Excel.Sheet.8">
                  <p:embed/>
                  <p:pic>
                    <p:nvPicPr>
                      <p:cNvPr id="0" name="Picture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82788"/>
                        <a:ext cx="7772400" cy="2887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2083" name="Rectangle 3"/>
          <p:cNvSpPr>
            <a:spLocks noChangeArrowheads="1"/>
          </p:cNvSpPr>
          <p:nvPr/>
        </p:nvSpPr>
        <p:spPr bwMode="auto">
          <a:xfrm>
            <a:off x="3505200" y="4953000"/>
            <a:ext cx="2290936" cy="564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un punto</a:t>
            </a:r>
          </a:p>
        </p:txBody>
      </p:sp>
      <p:sp>
        <p:nvSpPr>
          <p:cNvPr id="302084" name="Line 4"/>
          <p:cNvSpPr>
            <a:spLocks noChangeShapeType="1"/>
          </p:cNvSpPr>
          <p:nvPr/>
        </p:nvSpPr>
        <p:spPr bwMode="auto">
          <a:xfrm flipV="1">
            <a:off x="4876800" y="2438400"/>
            <a:ext cx="609600" cy="24384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65024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3107" name="Rectangle 3"/>
          <p:cNvSpPr>
            <a:spLocks noChangeArrowheads="1"/>
          </p:cNvSpPr>
          <p:nvPr/>
        </p:nvSpPr>
        <p:spPr bwMode="auto">
          <a:xfrm>
            <a:off x="3429000" y="5029200"/>
            <a:ext cx="2871192" cy="6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Chiudo il turno di servizio</a:t>
            </a:r>
          </a:p>
        </p:txBody>
      </p:sp>
      <p:sp>
        <p:nvSpPr>
          <p:cNvPr id="303108" name="Line 4"/>
          <p:cNvSpPr>
            <a:spLocks noChangeShapeType="1"/>
          </p:cNvSpPr>
          <p:nvPr/>
        </p:nvSpPr>
        <p:spPr bwMode="auto">
          <a:xfrm flipV="1">
            <a:off x="4860032" y="3933056"/>
            <a:ext cx="1800200" cy="1152128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66048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4131" name="Rectangle 3"/>
          <p:cNvSpPr>
            <a:spLocks noChangeArrowheads="1"/>
          </p:cNvSpPr>
          <p:nvPr/>
        </p:nvSpPr>
        <p:spPr bwMode="auto">
          <a:xfrm>
            <a:off x="3429000" y="4953000"/>
            <a:ext cx="1851025" cy="708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Apro il turno di servizio</a:t>
            </a:r>
          </a:p>
        </p:txBody>
      </p:sp>
      <p:sp>
        <p:nvSpPr>
          <p:cNvPr id="304132" name="Line 4"/>
          <p:cNvSpPr>
            <a:spLocks noChangeShapeType="1"/>
          </p:cNvSpPr>
          <p:nvPr/>
        </p:nvSpPr>
        <p:spPr bwMode="auto">
          <a:xfrm flipH="1" flipV="1">
            <a:off x="4499992" y="3789040"/>
            <a:ext cx="72008" cy="116396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395536" y="2348880"/>
            <a:ext cx="8348464" cy="216024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“ROSSI”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FA UN PUNTO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67072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5155" name="Rectangle 3"/>
          <p:cNvSpPr>
            <a:spLocks noChangeArrowheads="1"/>
          </p:cNvSpPr>
          <p:nvPr/>
        </p:nvSpPr>
        <p:spPr bwMode="auto">
          <a:xfrm>
            <a:off x="3581400" y="4953000"/>
            <a:ext cx="2286744" cy="780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un punto</a:t>
            </a:r>
          </a:p>
        </p:txBody>
      </p:sp>
      <p:sp>
        <p:nvSpPr>
          <p:cNvPr id="305156" name="Line 4"/>
          <p:cNvSpPr>
            <a:spLocks noChangeShapeType="1"/>
          </p:cNvSpPr>
          <p:nvPr/>
        </p:nvSpPr>
        <p:spPr bwMode="auto">
          <a:xfrm flipV="1">
            <a:off x="4800600" y="2590800"/>
            <a:ext cx="685800" cy="22860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395536" y="1052736"/>
            <a:ext cx="8348464" cy="108012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solidFill>
                  <a:srgbClr val="0070C0"/>
                </a:solidFill>
                <a:latin typeface="Franklin Gothic Heavy" pitchFamily="34" charset="0"/>
              </a:rPr>
              <a:t>ULTIMO PUNTO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  <p:pic>
        <p:nvPicPr>
          <p:cNvPr id="4" name="Picture 5" descr="ultimo punto"/>
          <p:cNvPicPr>
            <a:picLocks noChangeAspect="1" noChangeArrowheads="1"/>
          </p:cNvPicPr>
          <p:nvPr/>
        </p:nvPicPr>
        <p:blipFill>
          <a:blip r:embed="rId3" cstate="print"/>
          <a:srcRect t="13492"/>
          <a:stretch>
            <a:fillRect/>
          </a:stretch>
        </p:blipFill>
        <p:spPr>
          <a:xfrm>
            <a:off x="683568" y="2636912"/>
            <a:ext cx="3744416" cy="2718446"/>
          </a:xfrm>
          <a:prstGeom prst="rect">
            <a:avLst/>
          </a:prstGeom>
          <a:noFill/>
          <a:ln/>
        </p:spPr>
      </p:pic>
      <p:sp>
        <p:nvSpPr>
          <p:cNvPr id="5" name="Rectangle 4"/>
          <p:cNvSpPr txBox="1">
            <a:spLocks noChangeArrowheads="1"/>
          </p:cNvSpPr>
          <p:nvPr/>
        </p:nvSpPr>
        <p:spPr>
          <a:xfrm>
            <a:off x="4355976" y="2276872"/>
            <a:ext cx="4571553" cy="3886200"/>
          </a:xfrm>
          <a:prstGeom prst="rect">
            <a:avLst/>
          </a:prstGeom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Franklin Gothic Heavy" pitchFamily="34" charset="0"/>
              </a:rPr>
              <a:t>	NON È PREVISTO IL SEGNALE PER LA COMUNICAZIONE DELL’ULTIMO PUNTO</a:t>
            </a:r>
            <a:endParaRPr kumimoji="0" lang="it-IT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mic Sans MS" pitchFamily="66" charset="0"/>
              <a:ea typeface="+mn-ea"/>
              <a:cs typeface="+mn-cs"/>
            </a:endParaRPr>
          </a:p>
        </p:txBody>
      </p:sp>
      <p:sp>
        <p:nvSpPr>
          <p:cNvPr id="8" name="Per 7"/>
          <p:cNvSpPr/>
          <p:nvPr/>
        </p:nvSpPr>
        <p:spPr>
          <a:xfrm>
            <a:off x="323528" y="2132856"/>
            <a:ext cx="4104456" cy="3240360"/>
          </a:xfrm>
          <a:prstGeom prst="mathMultiply">
            <a:avLst>
              <a:gd name="adj1" fmla="val 3615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1" animBg="1"/>
    </p:bld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251520" y="2348880"/>
            <a:ext cx="8348464" cy="216024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solidFill>
                  <a:srgbClr val="0070C0"/>
                </a:solidFill>
                <a:latin typeface="Franklin Gothic Heavy" pitchFamily="34" charset="0"/>
              </a:rPr>
              <a:t>RICHIESTA DELLA FORMAZIONE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68096" name="Object 1024"/>
          <p:cNvGraphicFramePr>
            <a:graphicFrameLocks noGrp="1" noChangeAspect="1"/>
          </p:cNvGraphicFramePr>
          <p:nvPr>
            <p:ph/>
          </p:nvPr>
        </p:nvGraphicFramePr>
        <p:xfrm>
          <a:off x="611560" y="1412776"/>
          <a:ext cx="7770813" cy="288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1412776"/>
                        <a:ext cx="7770813" cy="2881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2803" name="Line 3"/>
          <p:cNvSpPr>
            <a:spLocks noChangeShapeType="1"/>
          </p:cNvSpPr>
          <p:nvPr/>
        </p:nvSpPr>
        <p:spPr bwMode="auto">
          <a:xfrm flipH="1">
            <a:off x="4572000" y="836712"/>
            <a:ext cx="1368152" cy="1240160"/>
          </a:xfrm>
          <a:prstGeom prst="line">
            <a:avLst/>
          </a:prstGeom>
          <a:noFill/>
          <a:ln w="3810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332804" name="Rectangle 4"/>
          <p:cNvSpPr>
            <a:spLocks noChangeArrowheads="1"/>
          </p:cNvSpPr>
          <p:nvPr/>
        </p:nvSpPr>
        <p:spPr bwMode="auto">
          <a:xfrm>
            <a:off x="395536" y="4509120"/>
            <a:ext cx="8352928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SzPct val="90000"/>
            </a:pPr>
            <a:r>
              <a:rPr kumimoji="0" lang="it-IT" sz="3200" dirty="0">
                <a:latin typeface="Franklin Gothic Heavy" pitchFamily="34" charset="0"/>
              </a:rPr>
              <a:t>PERCIO’ LA FORMAZIONE </a:t>
            </a:r>
          </a:p>
          <a:p>
            <a:pPr marL="342900" indent="-342900" algn="ctr">
              <a:spcBef>
                <a:spcPct val="20000"/>
              </a:spcBef>
              <a:buSzPct val="90000"/>
            </a:pPr>
            <a:r>
              <a:rPr kumimoji="0" lang="it-IT" sz="3200" dirty="0">
                <a:latin typeface="Franklin Gothic Heavy" pitchFamily="34" charset="0"/>
              </a:rPr>
              <a:t>DA LEGGERE SARA’:</a:t>
            </a:r>
          </a:p>
          <a:p>
            <a:pPr marL="342900" indent="-342900" algn="ctr">
              <a:spcBef>
                <a:spcPct val="20000"/>
              </a:spcBef>
              <a:buSzPct val="90000"/>
            </a:pPr>
            <a:r>
              <a:rPr kumimoji="0" lang="it-IT" sz="3200" b="1" dirty="0">
                <a:solidFill>
                  <a:srgbClr val="C00637"/>
                </a:solidFill>
                <a:latin typeface="Franklin Gothic Heavy" pitchFamily="34" charset="0"/>
              </a:rPr>
              <a:t>14 - 20 - 15 - 1 - 5 - 6</a:t>
            </a:r>
            <a:r>
              <a:rPr kumimoji="0" lang="it-IT" sz="3200" dirty="0">
                <a:latin typeface="Franklin Gothic Heavy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2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8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328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328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803" grpId="0" animBg="1"/>
      <p:bldP spid="332804" grpId="0" uiExpand="1" build="p" autoUpdateAnimBg="0"/>
    </p:bld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69120" name="Object 1024"/>
          <p:cNvGraphicFramePr>
            <a:graphicFrameLocks noGrp="1" noChangeAspect="1"/>
          </p:cNvGraphicFramePr>
          <p:nvPr>
            <p:ph/>
          </p:nvPr>
        </p:nvGraphicFramePr>
        <p:xfrm>
          <a:off x="611560" y="1484784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1484784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4851" name="Line 3"/>
          <p:cNvSpPr>
            <a:spLocks noChangeShapeType="1"/>
          </p:cNvSpPr>
          <p:nvPr/>
        </p:nvSpPr>
        <p:spPr bwMode="auto">
          <a:xfrm flipH="1">
            <a:off x="6804248" y="764704"/>
            <a:ext cx="1296144" cy="1368152"/>
          </a:xfrm>
          <a:prstGeom prst="line">
            <a:avLst/>
          </a:prstGeom>
          <a:noFill/>
          <a:ln w="38100">
            <a:solidFill>
              <a:srgbClr val="C00637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it-IT"/>
          </a:p>
        </p:txBody>
      </p:sp>
      <p:sp>
        <p:nvSpPr>
          <p:cNvPr id="334852" name="Rectangle 4"/>
          <p:cNvSpPr>
            <a:spLocks noChangeArrowheads="1"/>
          </p:cNvSpPr>
          <p:nvPr/>
        </p:nvSpPr>
        <p:spPr bwMode="auto">
          <a:xfrm>
            <a:off x="1187624" y="4581128"/>
            <a:ext cx="6768752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SzPct val="90000"/>
            </a:pPr>
            <a:r>
              <a:rPr kumimoji="0" lang="it-IT" sz="3200" dirty="0">
                <a:latin typeface="Franklin Gothic Heavy" pitchFamily="34" charset="0"/>
              </a:rPr>
              <a:t>PERCIO’ LA FORMAZIONE </a:t>
            </a:r>
          </a:p>
          <a:p>
            <a:pPr marL="342900" indent="-342900" algn="ctr">
              <a:spcBef>
                <a:spcPct val="20000"/>
              </a:spcBef>
              <a:buSzPct val="90000"/>
            </a:pPr>
            <a:r>
              <a:rPr kumimoji="0" lang="it-IT" sz="3200" dirty="0">
                <a:latin typeface="Franklin Gothic Heavy" pitchFamily="34" charset="0"/>
              </a:rPr>
              <a:t>DA LEGGERE SARA’:</a:t>
            </a:r>
          </a:p>
          <a:p>
            <a:pPr marL="342900" indent="-342900" algn="ctr">
              <a:spcBef>
                <a:spcPct val="20000"/>
              </a:spcBef>
              <a:buSzPct val="90000"/>
            </a:pPr>
            <a:r>
              <a:rPr kumimoji="0" lang="it-IT" sz="3200" b="1" dirty="0">
                <a:solidFill>
                  <a:srgbClr val="C00637"/>
                </a:solidFill>
                <a:latin typeface="Franklin Gothic Heavy" pitchFamily="34" charset="0"/>
              </a:rPr>
              <a:t>11 - 14 - 30 - 25 - 5 - 8</a:t>
            </a:r>
            <a:r>
              <a:rPr kumimoji="0" lang="it-IT" sz="3200" dirty="0">
                <a:latin typeface="Franklin Gothic Heavy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334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4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4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4851" grpId="0" animBg="1"/>
      <p:bldP spid="334852" grpId="0" uiExpand="1" build="p" autoUpdateAnimBg="0"/>
    </p:bld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395536" y="2348880"/>
            <a:ext cx="8348464" cy="216024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“ROSSI”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SBAGLIA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70144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5488"/>
          <a:ext cx="7772400" cy="287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10020205" imgH="3705108" progId="Excel.Sheet.8">
                  <p:embed/>
                </p:oleObj>
              </mc:Choice>
              <mc:Fallback>
                <p:oleObj name="Worksheet" r:id="rId3" imgW="10020205" imgH="3705108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5488"/>
                        <a:ext cx="7772400" cy="2873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6179" name="Rectangle 3"/>
          <p:cNvSpPr>
            <a:spLocks noChangeArrowheads="1"/>
          </p:cNvSpPr>
          <p:nvPr/>
        </p:nvSpPr>
        <p:spPr bwMode="auto">
          <a:xfrm>
            <a:off x="5508104" y="4953000"/>
            <a:ext cx="2438921" cy="852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un punto</a:t>
            </a:r>
          </a:p>
        </p:txBody>
      </p:sp>
      <p:sp>
        <p:nvSpPr>
          <p:cNvPr id="306180" name="Line 4"/>
          <p:cNvSpPr>
            <a:spLocks noChangeShapeType="1"/>
          </p:cNvSpPr>
          <p:nvPr/>
        </p:nvSpPr>
        <p:spPr bwMode="auto">
          <a:xfrm flipV="1">
            <a:off x="6781800" y="3810000"/>
            <a:ext cx="1066800" cy="10668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71168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90000" imgH="4376160" progId="Excel.Sheet.8">
                  <p:embed/>
                </p:oleObj>
              </mc:Choice>
              <mc:Fallback>
                <p:oleObj name="Foglio di lavoro" r:id="rId3" imgW="1179000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03" name="Rectangle 3"/>
          <p:cNvSpPr>
            <a:spLocks noChangeArrowheads="1"/>
          </p:cNvSpPr>
          <p:nvPr/>
        </p:nvSpPr>
        <p:spPr bwMode="auto">
          <a:xfrm>
            <a:off x="5652120" y="4941168"/>
            <a:ext cx="2434729" cy="708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Chiudo il turno </a:t>
            </a:r>
          </a:p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di servizio</a:t>
            </a:r>
          </a:p>
        </p:txBody>
      </p:sp>
      <p:sp>
        <p:nvSpPr>
          <p:cNvPr id="307204" name="Line 4"/>
          <p:cNvSpPr>
            <a:spLocks noChangeShapeType="1"/>
          </p:cNvSpPr>
          <p:nvPr/>
        </p:nvSpPr>
        <p:spPr bwMode="auto">
          <a:xfrm flipH="1" flipV="1">
            <a:off x="4572000" y="3886200"/>
            <a:ext cx="1752600" cy="9906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72192" name="Object 0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801160" imgH="4376160" progId="Excel.Sheet.8">
                  <p:embed/>
                </p:oleObj>
              </mc:Choice>
              <mc:Fallback>
                <p:oleObj name="Foglio di lavoro" r:id="rId3" imgW="11801160" imgH="4376160" progId="Excel.Sheet.8">
                  <p:embed/>
                  <p:pic>
                    <p:nvPicPr>
                      <p:cNvPr id="0" name="Picture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227" name="Rectangle 3"/>
          <p:cNvSpPr>
            <a:spLocks noChangeArrowheads="1"/>
          </p:cNvSpPr>
          <p:nvPr/>
        </p:nvSpPr>
        <p:spPr bwMode="auto">
          <a:xfrm>
            <a:off x="6019800" y="4953000"/>
            <a:ext cx="1851025" cy="708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Apro in turno di servizio</a:t>
            </a:r>
          </a:p>
        </p:txBody>
      </p:sp>
      <p:sp>
        <p:nvSpPr>
          <p:cNvPr id="308228" name="Line 4"/>
          <p:cNvSpPr>
            <a:spLocks noChangeShapeType="1"/>
          </p:cNvSpPr>
          <p:nvPr/>
        </p:nvSpPr>
        <p:spPr bwMode="auto">
          <a:xfrm flipV="1">
            <a:off x="6858000" y="3810000"/>
            <a:ext cx="152400" cy="10668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395536" y="2348880"/>
            <a:ext cx="8348464" cy="216024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“BIANCHI”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FA DUE PUNTI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73216" name="Object 0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801160" imgH="4376160" progId="Excel.Sheet.8">
                  <p:embed/>
                </p:oleObj>
              </mc:Choice>
              <mc:Fallback>
                <p:oleObj name="Foglio di lavoro" r:id="rId3" imgW="11801160" imgH="4376160" progId="Excel.Sheet.8">
                  <p:embed/>
                  <p:pic>
                    <p:nvPicPr>
                      <p:cNvPr id="0" name="Picture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43" name="Rectangle 3"/>
          <p:cNvSpPr>
            <a:spLocks noChangeArrowheads="1"/>
          </p:cNvSpPr>
          <p:nvPr/>
        </p:nvSpPr>
        <p:spPr bwMode="auto">
          <a:xfrm>
            <a:off x="6096000" y="4953000"/>
            <a:ext cx="1851025" cy="780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due punti</a:t>
            </a:r>
          </a:p>
        </p:txBody>
      </p:sp>
      <p:sp>
        <p:nvSpPr>
          <p:cNvPr id="317444" name="Line 4"/>
          <p:cNvSpPr>
            <a:spLocks noChangeShapeType="1"/>
          </p:cNvSpPr>
          <p:nvPr/>
        </p:nvSpPr>
        <p:spPr bwMode="auto">
          <a:xfrm flipV="1">
            <a:off x="7086600" y="2420888"/>
            <a:ext cx="941784" cy="2455912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395536" y="2348880"/>
            <a:ext cx="8348464" cy="216024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SQUADRA “BIANCHI”</a:t>
            </a:r>
          </a:p>
          <a:p>
            <a:pPr algn="ctr">
              <a:buNone/>
            </a:pPr>
            <a:r>
              <a:rPr lang="it-IT" sz="4800" dirty="0">
                <a:latin typeface="Franklin Gothic Heavy" pitchFamily="34" charset="0"/>
              </a:rPr>
              <a:t>SBAGLIA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</p:spTree>
  </p:cSld>
  <p:clrMapOvr>
    <a:masterClrMapping/>
  </p:clrMapOvr>
  <p:transition/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74240" name="Object 0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801160" imgH="4376160" progId="Excel.Sheet.8">
                  <p:embed/>
                </p:oleObj>
              </mc:Choice>
              <mc:Fallback>
                <p:oleObj name="Foglio di lavoro" r:id="rId3" imgW="11801160" imgH="4376160" progId="Excel.Sheet.8">
                  <p:embed/>
                  <p:pic>
                    <p:nvPicPr>
                      <p:cNvPr id="0" name="Picture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0275" name="Rectangle 3"/>
          <p:cNvSpPr>
            <a:spLocks noChangeArrowheads="1"/>
          </p:cNvSpPr>
          <p:nvPr/>
        </p:nvSpPr>
        <p:spPr bwMode="auto">
          <a:xfrm>
            <a:off x="3347864" y="4941168"/>
            <a:ext cx="1851025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Segno un punto</a:t>
            </a:r>
          </a:p>
        </p:txBody>
      </p:sp>
      <p:sp>
        <p:nvSpPr>
          <p:cNvPr id="310276" name="Line 4"/>
          <p:cNvSpPr>
            <a:spLocks noChangeShapeType="1"/>
          </p:cNvSpPr>
          <p:nvPr/>
        </p:nvSpPr>
        <p:spPr bwMode="auto">
          <a:xfrm flipV="1">
            <a:off x="4572000" y="2708920"/>
            <a:ext cx="936104" cy="224408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/>
          </p:nvPr>
        </p:nvSpPr>
        <p:spPr>
          <a:xfrm>
            <a:off x="467544" y="1196752"/>
            <a:ext cx="8348464" cy="1008112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4800" dirty="0">
                <a:solidFill>
                  <a:srgbClr val="0070C0"/>
                </a:solidFill>
                <a:latin typeface="Franklin Gothic Heavy" pitchFamily="34" charset="0"/>
              </a:rPr>
              <a:t>FINE SET</a:t>
            </a: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  <a:p>
            <a:pPr algn="ctr">
              <a:buNone/>
            </a:pPr>
            <a:endParaRPr lang="it-IT" sz="4800" dirty="0">
              <a:latin typeface="Franklin Gothic Heavy" pitchFamily="34" charset="0"/>
            </a:endParaRPr>
          </a:p>
        </p:txBody>
      </p:sp>
      <p:pic>
        <p:nvPicPr>
          <p:cNvPr id="4" name="Picture 5" descr="00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115616" y="2132856"/>
            <a:ext cx="3132138" cy="3886200"/>
          </a:xfrm>
          <a:prstGeom prst="rect">
            <a:avLst/>
          </a:prstGeom>
          <a:noFill/>
          <a:ln/>
        </p:spPr>
      </p:pic>
      <p:sp>
        <p:nvSpPr>
          <p:cNvPr id="5" name="Rettangolo 4"/>
          <p:cNvSpPr/>
          <p:nvPr/>
        </p:nvSpPr>
        <p:spPr>
          <a:xfrm>
            <a:off x="4283968" y="2420888"/>
            <a:ext cx="4464496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Monotype Sorts" pitchFamily="2" charset="2"/>
              <a:buNone/>
            </a:pPr>
            <a:endParaRPr lang="it-IT" sz="4400" dirty="0">
              <a:latin typeface="Franklin Gothic Heavy" pitchFamily="34" charset="0"/>
            </a:endParaRPr>
          </a:p>
          <a:p>
            <a:pPr>
              <a:buFont typeface="Monotype Sorts" pitchFamily="2" charset="2"/>
              <a:buNone/>
            </a:pPr>
            <a:r>
              <a:rPr lang="it-IT" sz="4400" dirty="0">
                <a:latin typeface="Franklin Gothic Heavy" pitchFamily="34" charset="0"/>
              </a:rPr>
              <a:t>IL SEGNAPUNTI COMUNICA LA FINE DEL SET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75264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90725"/>
          <a:ext cx="7772400" cy="288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801160" imgH="4376160" progId="Excel.Sheet.8">
                  <p:embed/>
                </p:oleObj>
              </mc:Choice>
              <mc:Fallback>
                <p:oleObj name="Foglio di lavoro" r:id="rId3" imgW="1180116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90725"/>
                        <a:ext cx="7772400" cy="2882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299" name="Rectangle 3"/>
          <p:cNvSpPr>
            <a:spLocks noChangeArrowheads="1"/>
          </p:cNvSpPr>
          <p:nvPr/>
        </p:nvSpPr>
        <p:spPr bwMode="auto">
          <a:xfrm>
            <a:off x="3352800" y="5029200"/>
            <a:ext cx="2299320" cy="9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Chiudo il turno di servizio</a:t>
            </a:r>
          </a:p>
        </p:txBody>
      </p:sp>
      <p:sp>
        <p:nvSpPr>
          <p:cNvPr id="311300" name="Line 4"/>
          <p:cNvSpPr>
            <a:spLocks noChangeShapeType="1"/>
          </p:cNvSpPr>
          <p:nvPr/>
        </p:nvSpPr>
        <p:spPr bwMode="auto">
          <a:xfrm flipV="1">
            <a:off x="4724400" y="3962400"/>
            <a:ext cx="2286000" cy="9906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7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556792"/>
            <a:ext cx="8229600" cy="4389120"/>
          </a:xfrm>
        </p:spPr>
        <p:txBody>
          <a:bodyPr/>
          <a:lstStyle/>
          <a:p>
            <a:endParaRPr lang="it-IT" dirty="0">
              <a:latin typeface="Comic Sans MS" pitchFamily="66" charset="0"/>
            </a:endParaRPr>
          </a:p>
          <a:p>
            <a:pPr>
              <a:buNone/>
            </a:pPr>
            <a:r>
              <a:rPr lang="it-IT" sz="3600" dirty="0">
                <a:latin typeface="Franklin Gothic Heavy" pitchFamily="34" charset="0"/>
              </a:rPr>
              <a:t>	IL PUNTO 15 VA SCRITTO NELLA CASELLA DEL GIOCATORE CHE SAREBBE DOVUTO ANDARE AL SERVIZIO, SENZA PERO’ APRIRE IL SERVIZIO</a:t>
            </a:r>
          </a:p>
        </p:txBody>
      </p:sp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76288" name="Object 0"/>
          <p:cNvGraphicFramePr>
            <a:graphicFrameLocks noGrp="1" noChangeAspect="1"/>
          </p:cNvGraphicFramePr>
          <p:nvPr>
            <p:ph/>
          </p:nvPr>
        </p:nvGraphicFramePr>
        <p:xfrm>
          <a:off x="685800" y="1989138"/>
          <a:ext cx="7772400" cy="288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78840" imgH="4376160" progId="Excel.Sheet.8">
                  <p:embed/>
                </p:oleObj>
              </mc:Choice>
              <mc:Fallback>
                <p:oleObj name="Foglio di lavoro" r:id="rId3" imgW="11778840" imgH="4376160" progId="Excel.Sheet.8">
                  <p:embed/>
                  <p:pic>
                    <p:nvPicPr>
                      <p:cNvPr id="0" name="Picture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89138"/>
                        <a:ext cx="7772400" cy="2884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2324" name="Rectangle 4"/>
          <p:cNvSpPr>
            <a:spLocks noChangeArrowheads="1"/>
          </p:cNvSpPr>
          <p:nvPr/>
        </p:nvSpPr>
        <p:spPr bwMode="auto">
          <a:xfrm>
            <a:off x="1907704" y="5085184"/>
            <a:ext cx="5369768" cy="13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400" dirty="0">
                <a:solidFill>
                  <a:srgbClr val="C00637"/>
                </a:solidFill>
                <a:latin typeface="Tahoma" pitchFamily="34" charset="0"/>
              </a:rPr>
              <a:t>	</a:t>
            </a: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Scrivo il 15° nella casella del giocatore che sarebbe dovuto andare al servizio senza però aprire il servizio</a:t>
            </a:r>
          </a:p>
          <a:p>
            <a:pPr marL="342900" indent="-342900">
              <a:spcBef>
                <a:spcPct val="20000"/>
              </a:spcBef>
              <a:buSzPct val="90000"/>
            </a:pPr>
            <a:endParaRPr kumimoji="0" lang="it-IT" sz="1400" dirty="0">
              <a:solidFill>
                <a:srgbClr val="C00637"/>
              </a:solidFill>
              <a:latin typeface="Tahoma" pitchFamily="34" charset="0"/>
            </a:endParaRPr>
          </a:p>
        </p:txBody>
      </p:sp>
      <p:sp>
        <p:nvSpPr>
          <p:cNvPr id="312325" name="Line 5"/>
          <p:cNvSpPr>
            <a:spLocks noChangeShapeType="1"/>
          </p:cNvSpPr>
          <p:nvPr/>
        </p:nvSpPr>
        <p:spPr bwMode="auto">
          <a:xfrm flipV="1">
            <a:off x="4191000" y="3962400"/>
            <a:ext cx="609600" cy="11430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5" name="Rectangle 3"/>
          <p:cNvSpPr>
            <a:spLocks noGrp="1" noChangeArrowheads="1"/>
          </p:cNvSpPr>
          <p:nvPr>
            <p:ph idx="1"/>
          </p:nvPr>
        </p:nvSpPr>
        <p:spPr>
          <a:xfrm>
            <a:off x="755576" y="1935480"/>
            <a:ext cx="7931224" cy="3005688"/>
          </a:xfrm>
        </p:spPr>
        <p:txBody>
          <a:bodyPr>
            <a:normAutofit lnSpcReduction="10000"/>
          </a:bodyPr>
          <a:lstStyle/>
          <a:p>
            <a:endParaRPr lang="it-IT" dirty="0">
              <a:latin typeface="Comic Sans MS" pitchFamily="66" charset="0"/>
            </a:endParaRPr>
          </a:p>
          <a:p>
            <a:endParaRPr lang="it-IT" sz="4000" dirty="0">
              <a:latin typeface="Franklin Gothic Heavy" pitchFamily="34" charset="0"/>
            </a:endParaRPr>
          </a:p>
          <a:p>
            <a:pPr>
              <a:buNone/>
            </a:pPr>
            <a:r>
              <a:rPr lang="it-IT" sz="4000" dirty="0">
                <a:latin typeface="Franklin Gothic Heavy" pitchFamily="34" charset="0"/>
              </a:rPr>
              <a:t>	POI SI CERCHIANO I PUNTI FINALI E SI CANCELLANO GLI ALTRI PUNTI</a:t>
            </a:r>
          </a:p>
        </p:txBody>
      </p:sp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77312" name="Object 0"/>
          <p:cNvGraphicFramePr>
            <a:graphicFrameLocks noGrp="1" noChangeAspect="1"/>
          </p:cNvGraphicFramePr>
          <p:nvPr>
            <p:ph/>
          </p:nvPr>
        </p:nvGraphicFramePr>
        <p:xfrm>
          <a:off x="685800" y="1989138"/>
          <a:ext cx="7772400" cy="288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78840" imgH="4376160" progId="Excel.Sheet.8">
                  <p:embed/>
                </p:oleObj>
              </mc:Choice>
              <mc:Fallback>
                <p:oleObj name="Foglio di lavoro" r:id="rId3" imgW="11778840" imgH="4376160" progId="Excel.Sheet.8">
                  <p:embed/>
                  <p:pic>
                    <p:nvPicPr>
                      <p:cNvPr id="0" name="Picture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89138"/>
                        <a:ext cx="7772400" cy="2884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2563" name="Rectangle 3"/>
          <p:cNvSpPr>
            <a:spLocks noChangeArrowheads="1"/>
          </p:cNvSpPr>
          <p:nvPr/>
        </p:nvSpPr>
        <p:spPr bwMode="auto">
          <a:xfrm>
            <a:off x="3419872" y="5373216"/>
            <a:ext cx="2418184" cy="687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Si cerchiano </a:t>
            </a:r>
          </a:p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i punti</a:t>
            </a:r>
          </a:p>
        </p:txBody>
      </p:sp>
      <p:sp>
        <p:nvSpPr>
          <p:cNvPr id="322564" name="Line 4"/>
          <p:cNvSpPr>
            <a:spLocks noChangeShapeType="1"/>
          </p:cNvSpPr>
          <p:nvPr/>
        </p:nvSpPr>
        <p:spPr bwMode="auto">
          <a:xfrm flipV="1">
            <a:off x="4572000" y="4005064"/>
            <a:ext cx="216024" cy="1328936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322565" name="Line 5"/>
          <p:cNvSpPr>
            <a:spLocks noChangeShapeType="1"/>
          </p:cNvSpPr>
          <p:nvPr/>
        </p:nvSpPr>
        <p:spPr bwMode="auto">
          <a:xfrm flipV="1">
            <a:off x="4800600" y="3933056"/>
            <a:ext cx="2147664" cy="1477144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78336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989138"/>
          <a:ext cx="7772400" cy="288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78840" imgH="4376160" progId="Excel.Sheet.8">
                  <p:embed/>
                </p:oleObj>
              </mc:Choice>
              <mc:Fallback>
                <p:oleObj name="Foglio di lavoro" r:id="rId3" imgW="11778840" imgH="437616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89138"/>
                        <a:ext cx="7772400" cy="2884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3587" name="Rectangle 3"/>
          <p:cNvSpPr>
            <a:spLocks noChangeArrowheads="1"/>
          </p:cNvSpPr>
          <p:nvPr/>
        </p:nvSpPr>
        <p:spPr bwMode="auto">
          <a:xfrm>
            <a:off x="3275856" y="5334000"/>
            <a:ext cx="2308969" cy="1191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Si annullano gli altri punti</a:t>
            </a:r>
          </a:p>
        </p:txBody>
      </p:sp>
      <p:sp>
        <p:nvSpPr>
          <p:cNvPr id="323588" name="Line 4"/>
          <p:cNvSpPr>
            <a:spLocks noChangeShapeType="1"/>
          </p:cNvSpPr>
          <p:nvPr/>
        </p:nvSpPr>
        <p:spPr bwMode="auto">
          <a:xfrm flipV="1">
            <a:off x="5105400" y="3505200"/>
            <a:ext cx="609600" cy="17526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  <p:sp>
        <p:nvSpPr>
          <p:cNvPr id="323589" name="Line 5"/>
          <p:cNvSpPr>
            <a:spLocks noChangeShapeType="1"/>
          </p:cNvSpPr>
          <p:nvPr/>
        </p:nvSpPr>
        <p:spPr bwMode="auto">
          <a:xfrm flipV="1">
            <a:off x="5181600" y="3200400"/>
            <a:ext cx="2895600" cy="20574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8350"/>
            <a:ext cx="7772400" cy="1822450"/>
          </a:xfrm>
        </p:spPr>
        <p:txBody>
          <a:bodyPr/>
          <a:lstStyle/>
          <a:p>
            <a:pPr algn="ctr"/>
            <a:r>
              <a:rPr lang="it-IT" sz="4000" dirty="0">
                <a:solidFill>
                  <a:srgbClr val="0070C0"/>
                </a:solidFill>
                <a:latin typeface="Franklin Gothic Heavy" pitchFamily="34" charset="0"/>
              </a:rPr>
              <a:t>VIENE SEGNALATO L’ORARIO </a:t>
            </a:r>
            <a:r>
              <a:rPr lang="it-IT" sz="4000" dirty="0" err="1">
                <a:solidFill>
                  <a:srgbClr val="0070C0"/>
                </a:solidFill>
                <a:latin typeface="Franklin Gothic Heavy" pitchFamily="34" charset="0"/>
              </a:rPr>
              <a:t>DI</a:t>
            </a:r>
            <a:r>
              <a:rPr lang="it-IT" sz="4000" dirty="0">
                <a:solidFill>
                  <a:srgbClr val="0070C0"/>
                </a:solidFill>
                <a:latin typeface="Franklin Gothic Heavy" pitchFamily="34" charset="0"/>
              </a:rPr>
              <a:t> FINE INCONTRO</a:t>
            </a:r>
          </a:p>
        </p:txBody>
      </p:sp>
      <p:sp>
        <p:nvSpPr>
          <p:cNvPr id="345091" name="Rectangle 3"/>
          <p:cNvSpPr>
            <a:spLocks noGrp="1" noChangeArrowheads="1"/>
          </p:cNvSpPr>
          <p:nvPr>
            <p:ph idx="1"/>
          </p:nvPr>
        </p:nvSpPr>
        <p:spPr>
          <a:xfrm>
            <a:off x="1619672" y="3212976"/>
            <a:ext cx="5614988" cy="2235076"/>
          </a:xfrm>
        </p:spPr>
        <p:txBody>
          <a:bodyPr/>
          <a:lstStyle/>
          <a:p>
            <a:pPr algn="ctr">
              <a:buNone/>
            </a:pPr>
            <a:r>
              <a:rPr lang="it-IT" sz="5400" dirty="0">
                <a:latin typeface="Franklin Gothic Heavy" pitchFamily="34" charset="0"/>
              </a:rPr>
              <a:t>Ore</a:t>
            </a:r>
            <a:r>
              <a:rPr lang="it-IT" sz="4400" dirty="0">
                <a:latin typeface="Franklin Gothic Heavy" pitchFamily="34" charset="0"/>
              </a:rPr>
              <a:t> 23.57</a:t>
            </a:r>
          </a:p>
        </p:txBody>
      </p:sp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79360" name="Object 0"/>
          <p:cNvGraphicFramePr>
            <a:graphicFrameLocks noGrp="1" noChangeAspect="1"/>
          </p:cNvGraphicFramePr>
          <p:nvPr>
            <p:ph/>
          </p:nvPr>
        </p:nvGraphicFramePr>
        <p:xfrm>
          <a:off x="685800" y="1989138"/>
          <a:ext cx="7772400" cy="2884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11778840" imgH="4376160" progId="Excel.Sheet.8">
                  <p:embed/>
                </p:oleObj>
              </mc:Choice>
              <mc:Fallback>
                <p:oleObj name="Foglio di lavoro" r:id="rId3" imgW="11778840" imgH="4376160" progId="Excel.Sheet.8">
                  <p:embed/>
                  <p:pic>
                    <p:nvPicPr>
                      <p:cNvPr id="0" name="Picture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989138"/>
                        <a:ext cx="7772400" cy="2884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4067" name="Rectangle 3"/>
          <p:cNvSpPr>
            <a:spLocks noChangeArrowheads="1"/>
          </p:cNvSpPr>
          <p:nvPr/>
        </p:nvSpPr>
        <p:spPr bwMode="auto">
          <a:xfrm>
            <a:off x="3635896" y="5373216"/>
            <a:ext cx="2566392" cy="831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Ctr="1"/>
          <a:lstStyle/>
          <a:p>
            <a:pPr marL="342900" indent="-342900">
              <a:spcBef>
                <a:spcPct val="20000"/>
              </a:spcBef>
              <a:buSzPct val="90000"/>
            </a:pPr>
            <a:r>
              <a:rPr kumimoji="0" lang="it-IT" sz="1200" dirty="0">
                <a:solidFill>
                  <a:srgbClr val="C00637"/>
                </a:solidFill>
                <a:latin typeface="Tahoma" pitchFamily="34" charset="0"/>
              </a:rPr>
              <a:t>	</a:t>
            </a:r>
            <a:r>
              <a:rPr kumimoji="0" lang="it-IT" sz="2000" dirty="0">
                <a:solidFill>
                  <a:srgbClr val="C00637"/>
                </a:solidFill>
                <a:latin typeface="Franklin Gothic Heavy" pitchFamily="34" charset="0"/>
              </a:rPr>
              <a:t>Viene segnato l’orario di fine</a:t>
            </a:r>
          </a:p>
        </p:txBody>
      </p:sp>
      <p:sp>
        <p:nvSpPr>
          <p:cNvPr id="344068" name="Line 4"/>
          <p:cNvSpPr>
            <a:spLocks noChangeShapeType="1"/>
          </p:cNvSpPr>
          <p:nvPr/>
        </p:nvSpPr>
        <p:spPr bwMode="auto">
          <a:xfrm flipV="1">
            <a:off x="4953000" y="2209800"/>
            <a:ext cx="228600" cy="3200400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8" y="1844824"/>
            <a:ext cx="7772400" cy="1822450"/>
          </a:xfrm>
        </p:spPr>
        <p:txBody>
          <a:bodyPr>
            <a:normAutofit/>
          </a:bodyPr>
          <a:lstStyle/>
          <a:p>
            <a:pPr algn="ctr"/>
            <a:r>
              <a:rPr lang="it-IT" sz="6000" dirty="0">
                <a:solidFill>
                  <a:srgbClr val="0070C0"/>
                </a:solidFill>
                <a:latin typeface="Franklin Gothic Heavy" pitchFamily="34" charset="0"/>
              </a:rPr>
              <a:t>RISULTATO FINALE</a:t>
            </a:r>
          </a:p>
        </p:txBody>
      </p:sp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0384" name="Object 0"/>
          <p:cNvGraphicFramePr>
            <a:graphicFrameLocks noGrp="1" noChangeAspect="1"/>
          </p:cNvGraphicFramePr>
          <p:nvPr>
            <p:ph/>
          </p:nvPr>
        </p:nvGraphicFramePr>
        <p:xfrm>
          <a:off x="685800" y="1203325"/>
          <a:ext cx="7770813" cy="445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921160" imgH="5118840" progId="Excel.Sheet.8">
                  <p:embed/>
                </p:oleObj>
              </mc:Choice>
              <mc:Fallback>
                <p:oleObj name="Foglio di lavoro" r:id="rId3" imgW="8921160" imgH="5118840" progId="Excel.Sheet.8">
                  <p:embed/>
                  <p:pic>
                    <p:nvPicPr>
                      <p:cNvPr id="0" name="Picture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03325"/>
                        <a:ext cx="7770813" cy="445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1408" name="Object 0"/>
          <p:cNvGraphicFramePr>
            <a:graphicFrameLocks noGrp="1" noChangeAspect="1"/>
          </p:cNvGraphicFramePr>
          <p:nvPr>
            <p:ph/>
          </p:nvPr>
        </p:nvGraphicFramePr>
        <p:xfrm>
          <a:off x="685800" y="1203325"/>
          <a:ext cx="7770813" cy="445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921160" imgH="5118840" progId="Excel.Sheet.8">
                  <p:embed/>
                </p:oleObj>
              </mc:Choice>
              <mc:Fallback>
                <p:oleObj name="Foglio di lavoro" r:id="rId3" imgW="8921160" imgH="5118840" progId="Excel.Sheet.8">
                  <p:embed/>
                  <p:pic>
                    <p:nvPicPr>
                      <p:cNvPr id="0" name="Picture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03325"/>
                        <a:ext cx="7770813" cy="445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2432" name="Object 0"/>
          <p:cNvGraphicFramePr>
            <a:graphicFrameLocks noGrp="1" noChangeAspect="1"/>
          </p:cNvGraphicFramePr>
          <p:nvPr>
            <p:ph/>
          </p:nvPr>
        </p:nvGraphicFramePr>
        <p:xfrm>
          <a:off x="685800" y="1203325"/>
          <a:ext cx="7770813" cy="445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921160" imgH="5118840" progId="Excel.Sheet.8">
                  <p:embed/>
                </p:oleObj>
              </mc:Choice>
              <mc:Fallback>
                <p:oleObj name="Foglio di lavoro" r:id="rId3" imgW="8921160" imgH="5118840" progId="Excel.Sheet.8">
                  <p:embed/>
                  <p:pic>
                    <p:nvPicPr>
                      <p:cNvPr id="0" name="Picture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03325"/>
                        <a:ext cx="7770813" cy="445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3456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203325"/>
          <a:ext cx="7770813" cy="445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921160" imgH="5118840" progId="Excel.Sheet.8">
                  <p:embed/>
                </p:oleObj>
              </mc:Choice>
              <mc:Fallback>
                <p:oleObj name="Foglio di lavoro" r:id="rId3" imgW="8921160" imgH="511884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03325"/>
                        <a:ext cx="7770813" cy="445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4480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203325"/>
          <a:ext cx="7770813" cy="445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921160" imgH="5118840" progId="Excel.Sheet.8">
                  <p:embed/>
                </p:oleObj>
              </mc:Choice>
              <mc:Fallback>
                <p:oleObj name="Foglio di lavoro" r:id="rId3" imgW="8921160" imgH="511884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03325"/>
                        <a:ext cx="7770813" cy="445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5504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203325"/>
          <a:ext cx="7770813" cy="445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921160" imgH="5118840" progId="Excel.Sheet.8">
                  <p:embed/>
                </p:oleObj>
              </mc:Choice>
              <mc:Fallback>
                <p:oleObj name="Foglio di lavoro" r:id="rId3" imgW="8921160" imgH="511884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03325"/>
                        <a:ext cx="7770813" cy="445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6528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203325"/>
          <a:ext cx="7770813" cy="445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921160" imgH="5118840" progId="Excel.Sheet.8">
                  <p:embed/>
                </p:oleObj>
              </mc:Choice>
              <mc:Fallback>
                <p:oleObj name="Foglio di lavoro" r:id="rId3" imgW="8921160" imgH="511884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03325"/>
                        <a:ext cx="7770813" cy="445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7552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203325"/>
          <a:ext cx="7770813" cy="445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921160" imgH="5118840" progId="Excel.Sheet.8">
                  <p:embed/>
                </p:oleObj>
              </mc:Choice>
              <mc:Fallback>
                <p:oleObj name="Foglio di lavoro" r:id="rId3" imgW="8921160" imgH="511884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03325"/>
                        <a:ext cx="7770813" cy="445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8576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203325"/>
          <a:ext cx="7770813" cy="445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921160" imgH="5118840" progId="Excel.Sheet.8">
                  <p:embed/>
                </p:oleObj>
              </mc:Choice>
              <mc:Fallback>
                <p:oleObj name="Foglio di lavoro" r:id="rId3" imgW="8921160" imgH="511884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03325"/>
                        <a:ext cx="7770813" cy="445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9600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203325"/>
          <a:ext cx="7770813" cy="445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921160" imgH="5118840" progId="Excel.Sheet.8">
                  <p:embed/>
                </p:oleObj>
              </mc:Choice>
              <mc:Fallback>
                <p:oleObj name="Foglio di lavoro" r:id="rId3" imgW="8921160" imgH="511884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03325"/>
                        <a:ext cx="7770813" cy="445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90624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203325"/>
          <a:ext cx="7770813" cy="445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921160" imgH="5118840" progId="Excel.Sheet.8">
                  <p:embed/>
                </p:oleObj>
              </mc:Choice>
              <mc:Fallback>
                <p:oleObj name="Foglio di lavoro" r:id="rId3" imgW="8921160" imgH="511884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03325"/>
                        <a:ext cx="7770813" cy="445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91648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203325"/>
          <a:ext cx="7770813" cy="445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921160" imgH="5118840" progId="Excel.Sheet.8">
                  <p:embed/>
                </p:oleObj>
              </mc:Choice>
              <mc:Fallback>
                <p:oleObj name="Foglio di lavoro" r:id="rId3" imgW="8921160" imgH="511884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03325"/>
                        <a:ext cx="7770813" cy="445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92672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203325"/>
          <a:ext cx="7770813" cy="445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921160" imgH="5118840" progId="Excel.Sheet.8">
                  <p:embed/>
                </p:oleObj>
              </mc:Choice>
              <mc:Fallback>
                <p:oleObj name="Foglio di lavoro" r:id="rId3" imgW="8921160" imgH="511884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03325"/>
                        <a:ext cx="7770813" cy="445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93696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203325"/>
          <a:ext cx="7770813" cy="445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921160" imgH="5118840" progId="Excel.Sheet.8">
                  <p:embed/>
                </p:oleObj>
              </mc:Choice>
              <mc:Fallback>
                <p:oleObj name="Foglio di lavoro" r:id="rId3" imgW="8921160" imgH="511884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03325"/>
                        <a:ext cx="7770813" cy="445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94720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203325"/>
          <a:ext cx="7770813" cy="445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921160" imgH="5118840" progId="Excel.Sheet.8">
                  <p:embed/>
                </p:oleObj>
              </mc:Choice>
              <mc:Fallback>
                <p:oleObj name="Foglio di lavoro" r:id="rId3" imgW="8921160" imgH="511884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03325"/>
                        <a:ext cx="7770813" cy="445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95744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203325"/>
          <a:ext cx="7770813" cy="445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921160" imgH="5118840" progId="Excel.Sheet.8">
                  <p:embed/>
                </p:oleObj>
              </mc:Choice>
              <mc:Fallback>
                <p:oleObj name="Foglio di lavoro" r:id="rId3" imgW="8921160" imgH="511884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03325"/>
                        <a:ext cx="7770813" cy="445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96768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203325"/>
          <a:ext cx="7770813" cy="445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921160" imgH="5118840" progId="Excel.Sheet.8">
                  <p:embed/>
                </p:oleObj>
              </mc:Choice>
              <mc:Fallback>
                <p:oleObj name="Foglio di lavoro" r:id="rId3" imgW="8921160" imgH="511884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03325"/>
                        <a:ext cx="7770813" cy="445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97792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203325"/>
          <a:ext cx="7770813" cy="445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921160" imgH="5118840" progId="Excel.Sheet.8">
                  <p:embed/>
                </p:oleObj>
              </mc:Choice>
              <mc:Fallback>
                <p:oleObj name="Foglio di lavoro" r:id="rId3" imgW="8921160" imgH="511884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03325"/>
                        <a:ext cx="7770813" cy="445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98816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203325"/>
          <a:ext cx="7770813" cy="445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921160" imgH="5118840" progId="Excel.Sheet.8">
                  <p:embed/>
                </p:oleObj>
              </mc:Choice>
              <mc:Fallback>
                <p:oleObj name="Foglio di lavoro" r:id="rId3" imgW="8921160" imgH="511884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03325"/>
                        <a:ext cx="7770813" cy="445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99840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203325"/>
          <a:ext cx="7770813" cy="445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921160" imgH="5118840" progId="Excel.Sheet.8">
                  <p:embed/>
                </p:oleObj>
              </mc:Choice>
              <mc:Fallback>
                <p:oleObj name="Foglio di lavoro" r:id="rId3" imgW="8921160" imgH="511884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03325"/>
                        <a:ext cx="7770813" cy="445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00864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203325"/>
          <a:ext cx="7770813" cy="445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921160" imgH="5118840" progId="Excel.Sheet.8">
                  <p:embed/>
                </p:oleObj>
              </mc:Choice>
              <mc:Fallback>
                <p:oleObj name="Foglio di lavoro" r:id="rId3" imgW="8921160" imgH="511884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03325"/>
                        <a:ext cx="7770813" cy="445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02912" name="Object 1024"/>
          <p:cNvGraphicFramePr>
            <a:graphicFrameLocks noGrp="1" noChangeAspect="1"/>
          </p:cNvGraphicFramePr>
          <p:nvPr>
            <p:ph/>
          </p:nvPr>
        </p:nvGraphicFramePr>
        <p:xfrm>
          <a:off x="719138" y="1235075"/>
          <a:ext cx="7700962" cy="438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9180000" imgH="5220000" progId="Excel.Sheet.8">
                  <p:embed/>
                </p:oleObj>
              </mc:Choice>
              <mc:Fallback>
                <p:oleObj name="Foglio di lavoro" r:id="rId3" imgW="9180000" imgH="522000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9138" y="1235075"/>
                        <a:ext cx="7700962" cy="4383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03936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203325"/>
          <a:ext cx="7770813" cy="445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921160" imgH="5118840" progId="Excel.Sheet.8">
                  <p:embed/>
                </p:oleObj>
              </mc:Choice>
              <mc:Fallback>
                <p:oleObj name="Foglio di lavoro" r:id="rId3" imgW="8921160" imgH="511884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03325"/>
                        <a:ext cx="7770813" cy="445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04960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203325"/>
          <a:ext cx="7770813" cy="445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921160" imgH="5118840" progId="Excel.Sheet.8">
                  <p:embed/>
                </p:oleObj>
              </mc:Choice>
              <mc:Fallback>
                <p:oleObj name="Foglio di lavoro" r:id="rId3" imgW="8921160" imgH="511884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03325"/>
                        <a:ext cx="7770813" cy="445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05984" name="Object 0"/>
          <p:cNvGraphicFramePr>
            <a:graphicFrameLocks noGrp="1" noChangeAspect="1"/>
          </p:cNvGraphicFramePr>
          <p:nvPr>
            <p:ph/>
          </p:nvPr>
        </p:nvGraphicFramePr>
        <p:xfrm>
          <a:off x="684213" y="1196975"/>
          <a:ext cx="7772400" cy="445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921160" imgH="5118840" progId="Excel.Sheet.8">
                  <p:embed/>
                </p:oleObj>
              </mc:Choice>
              <mc:Fallback>
                <p:oleObj name="Foglio di lavoro" r:id="rId3" imgW="8921160" imgH="5118840" progId="Excel.Sheet.8">
                  <p:embed/>
                  <p:pic>
                    <p:nvPicPr>
                      <p:cNvPr id="0" name="Picture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196975"/>
                        <a:ext cx="7772400" cy="4459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7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908720"/>
            <a:ext cx="8424936" cy="5328592"/>
          </a:xfrm>
        </p:spPr>
        <p:txBody>
          <a:bodyPr>
            <a:noAutofit/>
          </a:bodyPr>
          <a:lstStyle/>
          <a:p>
            <a:r>
              <a:rPr lang="it-IT" sz="3600" dirty="0">
                <a:latin typeface="Franklin Gothic Heavy" pitchFamily="34" charset="0"/>
              </a:rPr>
              <a:t>LA SOMMA DELLE DURATE DEI VARI SET E’ SENZA LA PAUSA DEI 3 MINUTI TRA UN SET E L’ALTRO.</a:t>
            </a:r>
          </a:p>
          <a:p>
            <a:r>
              <a:rPr lang="it-IT" sz="3600" dirty="0">
                <a:latin typeface="Franklin Gothic Heavy" pitchFamily="34" charset="0"/>
              </a:rPr>
              <a:t>LA DURATA DELL’INCONTRO INVECE E’ COMPRENSIVA DEI 3 MINUTI.</a:t>
            </a:r>
          </a:p>
          <a:p>
            <a:r>
              <a:rPr lang="it-IT" sz="3600" dirty="0">
                <a:latin typeface="Franklin Gothic Heavy" pitchFamily="34" charset="0"/>
              </a:rPr>
              <a:t>PERCIO’ LA DIFFERENZA TRA LE DUE DURATE DEVE ESSERE IN QUESTO CASO </a:t>
            </a:r>
            <a:r>
              <a:rPr lang="it-IT" sz="3600" dirty="0" err="1">
                <a:latin typeface="Franklin Gothic Heavy" pitchFamily="34" charset="0"/>
              </a:rPr>
              <a:t>DI</a:t>
            </a:r>
            <a:r>
              <a:rPr lang="it-IT" sz="3600" dirty="0">
                <a:latin typeface="Franklin Gothic Heavy" pitchFamily="34" charset="0"/>
              </a:rPr>
              <a:t> 12 MINUTI </a:t>
            </a:r>
          </a:p>
          <a:p>
            <a:pPr>
              <a:buNone/>
            </a:pPr>
            <a:r>
              <a:rPr lang="it-IT" sz="3600" dirty="0">
                <a:latin typeface="Franklin Gothic Heavy" pitchFamily="34" charset="0"/>
              </a:rPr>
              <a:t>	(3 minuti X 4 pause)</a:t>
            </a:r>
          </a:p>
        </p:txBody>
      </p:sp>
    </p:spTree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07008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4213" y="1196975"/>
          <a:ext cx="7772400" cy="445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921160" imgH="5118840" progId="Excel.Sheet.8">
                  <p:embed/>
                </p:oleObj>
              </mc:Choice>
              <mc:Fallback>
                <p:oleObj name="Foglio di lavoro" r:id="rId3" imgW="8921160" imgH="511884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196975"/>
                        <a:ext cx="7772400" cy="4459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5811" name="Rectangle 1027"/>
          <p:cNvSpPr>
            <a:spLocks noChangeArrowheads="1"/>
          </p:cNvSpPr>
          <p:nvPr/>
        </p:nvSpPr>
        <p:spPr bwMode="auto">
          <a:xfrm>
            <a:off x="2362200" y="5715000"/>
            <a:ext cx="48020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/>
          <a:p>
            <a:pPr algn="ctr"/>
            <a:r>
              <a:rPr kumimoji="0" lang="it-IT" sz="2000" b="1" dirty="0">
                <a:solidFill>
                  <a:srgbClr val="C00637"/>
                </a:solidFill>
                <a:latin typeface="Franklin Gothic Heavy" pitchFamily="34" charset="0"/>
              </a:rPr>
              <a:t>120 + 12 = 132   =  2 ore 12 minuti</a:t>
            </a:r>
          </a:p>
        </p:txBody>
      </p:sp>
      <p:sp>
        <p:nvSpPr>
          <p:cNvPr id="375812" name="Line 1028"/>
          <p:cNvSpPr>
            <a:spLocks noChangeShapeType="1"/>
          </p:cNvSpPr>
          <p:nvPr/>
        </p:nvSpPr>
        <p:spPr bwMode="auto">
          <a:xfrm flipV="1">
            <a:off x="5220072" y="4725144"/>
            <a:ext cx="1656184" cy="1008112"/>
          </a:xfrm>
          <a:prstGeom prst="line">
            <a:avLst/>
          </a:prstGeom>
          <a:ln>
            <a:solidFill>
              <a:srgbClr val="FF0000"/>
            </a:solidFill>
            <a:headEnd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wrap="none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75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75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5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5811" grpId="0" autoUpdateAnimBg="0"/>
      <p:bldP spid="375812" grpId="0" animBg="1"/>
    </p:bldLst>
  </p:timing>
</p:sld>
</file>

<file path=ppt/slides/slide2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08032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5800" y="1203325"/>
          <a:ext cx="7770813" cy="445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921160" imgH="5118840" progId="Excel.Sheet.8">
                  <p:embed/>
                </p:oleObj>
              </mc:Choice>
              <mc:Fallback>
                <p:oleObj name="Foglio di lavoro" r:id="rId3" imgW="8921160" imgH="511884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03325"/>
                        <a:ext cx="7770813" cy="445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09056" name="Object 2048"/>
          <p:cNvGraphicFramePr>
            <a:graphicFrameLocks noGrp="1" noChangeAspect="1"/>
          </p:cNvGraphicFramePr>
          <p:nvPr>
            <p:ph/>
          </p:nvPr>
        </p:nvGraphicFramePr>
        <p:xfrm>
          <a:off x="685800" y="1203325"/>
          <a:ext cx="7770813" cy="445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921160" imgH="5118840" progId="Excel.Sheet.8">
                  <p:embed/>
                </p:oleObj>
              </mc:Choice>
              <mc:Fallback>
                <p:oleObj name="Foglio di lavoro" r:id="rId3" imgW="8921160" imgH="5118840" progId="Excel.Sheet.8">
                  <p:embed/>
                  <p:pic>
                    <p:nvPicPr>
                      <p:cNvPr id="0" name="Picture 20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1203325"/>
                        <a:ext cx="7770813" cy="4457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10080" name="Object 1024"/>
          <p:cNvGraphicFramePr>
            <a:graphicFrameLocks noGrp="1" noChangeAspect="1"/>
          </p:cNvGraphicFramePr>
          <p:nvPr>
            <p:ph/>
          </p:nvPr>
        </p:nvGraphicFramePr>
        <p:xfrm>
          <a:off x="684213" y="1196975"/>
          <a:ext cx="7772400" cy="4459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8921160" imgH="5118840" progId="Excel.Sheet.8">
                  <p:embed/>
                </p:oleObj>
              </mc:Choice>
              <mc:Fallback>
                <p:oleObj name="Foglio di lavoro" r:id="rId3" imgW="8921160" imgH="5118840" progId="Excel.Sheet.8">
                  <p:embed/>
                  <p:pic>
                    <p:nvPicPr>
                      <p:cNvPr id="0" name="Picture 10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196975"/>
                        <a:ext cx="7772400" cy="44592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12129" name="Object 2"/>
          <p:cNvGraphicFramePr>
            <a:graphicFrameLocks noChangeAspect="1"/>
          </p:cNvGraphicFramePr>
          <p:nvPr/>
        </p:nvGraphicFramePr>
        <p:xfrm>
          <a:off x="900113" y="2325688"/>
          <a:ext cx="7620000" cy="187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5067330" imgH="1247903" progId="Excel.Sheet.8">
                  <p:embed/>
                </p:oleObj>
              </mc:Choice>
              <mc:Fallback>
                <p:oleObj name="Worksheet" r:id="rId3" imgW="5067330" imgH="1247903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2325688"/>
                        <a:ext cx="7620000" cy="1876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6012160" y="3789040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Embassy BT" pitchFamily="66" charset="0"/>
              </a:rPr>
              <a:t>Tempo Alice</a:t>
            </a:r>
          </a:p>
        </p:txBody>
      </p:sp>
      <p:graphicFrame>
        <p:nvGraphicFramePr>
          <p:cNvPr id="1713154" name="Object 2"/>
          <p:cNvGraphicFramePr>
            <a:graphicFrameLocks noChangeAspect="1"/>
          </p:cNvGraphicFramePr>
          <p:nvPr/>
        </p:nvGraphicFramePr>
        <p:xfrm>
          <a:off x="971600" y="2348880"/>
          <a:ext cx="7620000" cy="187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5067330" imgH="1247903" progId="Excel.Sheet.8">
                  <p:embed/>
                </p:oleObj>
              </mc:Choice>
              <mc:Fallback>
                <p:oleObj name="Worksheet" r:id="rId3" imgW="5067330" imgH="1247903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2348880"/>
                        <a:ext cx="7620000" cy="1876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973" name="Picture 5" descr="controllo su segnapunti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395536" y="2420888"/>
            <a:ext cx="3810000" cy="3279321"/>
          </a:xfrm>
          <a:noFill/>
          <a:ln/>
        </p:spPr>
      </p:pic>
      <p:sp>
        <p:nvSpPr>
          <p:cNvPr id="33997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283968" y="1412776"/>
            <a:ext cx="4536504" cy="460851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2800" dirty="0">
                <a:latin typeface="Comic Sans MS" pitchFamily="66" charset="0"/>
              </a:rPr>
              <a:t>	</a:t>
            </a:r>
            <a:r>
              <a:rPr lang="it-IT" sz="3600" dirty="0">
                <a:latin typeface="Franklin Gothic Heavy" pitchFamily="34" charset="0"/>
              </a:rPr>
              <a:t>L’ARBITRO CONTROLLA L’OPERATO DEL SEGNAPUNTI E SE E’ TUTTO A POSTO LIBERA IL SEGNAPUNTI E FIRMA IL REFERTO</a:t>
            </a:r>
            <a:endParaRPr lang="it-IT" sz="2800" dirty="0">
              <a:latin typeface="Franklin Gothic Heavy" pitchFamily="34" charset="0"/>
            </a:endParaRPr>
          </a:p>
        </p:txBody>
      </p:sp>
    </p:spTree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14177" name="Object 2"/>
          <p:cNvGraphicFramePr>
            <a:graphicFrameLocks noChangeAspect="1"/>
          </p:cNvGraphicFramePr>
          <p:nvPr/>
        </p:nvGraphicFramePr>
        <p:xfrm>
          <a:off x="900113" y="2325688"/>
          <a:ext cx="7620000" cy="187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5067330" imgH="1247903" progId="Excel.Sheet.8">
                  <p:embed/>
                </p:oleObj>
              </mc:Choice>
              <mc:Fallback>
                <p:oleObj name="Worksheet" r:id="rId3" imgW="5067330" imgH="1247903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2325688"/>
                        <a:ext cx="7620000" cy="1876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sellaDiTesto 6"/>
          <p:cNvSpPr txBox="1"/>
          <p:nvPr/>
        </p:nvSpPr>
        <p:spPr>
          <a:xfrm>
            <a:off x="6372200" y="3068960"/>
            <a:ext cx="1656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200" b="1" i="1" dirty="0">
                <a:latin typeface="Freestyle Script" pitchFamily="66" charset="0"/>
              </a:rPr>
              <a:t>Nero Elena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6012160" y="3789040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Embassy BT" pitchFamily="66" charset="0"/>
              </a:rPr>
              <a:t>Tempo Alice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5940152" y="3429000"/>
            <a:ext cx="2304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Rage Italic" pitchFamily="66" charset="0"/>
              </a:rPr>
              <a:t>Rosso Antonio</a:t>
            </a:r>
          </a:p>
        </p:txBody>
      </p:sp>
    </p:spTree>
  </p:cSld>
  <p:clrMapOvr>
    <a:masterClrMapping/>
  </p:clrMapOvr>
  <p:transition/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5400" dirty="0">
                <a:solidFill>
                  <a:srgbClr val="0070C0"/>
                </a:solidFill>
                <a:latin typeface="Franklin Gothic Heavy" pitchFamily="34" charset="0"/>
              </a:rPr>
              <a:t>OSSERVAZIONI</a:t>
            </a:r>
          </a:p>
        </p:txBody>
      </p:sp>
      <p:sp>
        <p:nvSpPr>
          <p:cNvPr id="3430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pPr>
              <a:buNone/>
            </a:pPr>
            <a:r>
              <a:rPr lang="it-IT" sz="4000" dirty="0">
                <a:latin typeface="Franklin Gothic Heavy" pitchFamily="34" charset="0"/>
              </a:rPr>
              <a:t>	TUTTO CIO’ CHE SI PUO’ E SI DEVE SCRIVERE NELLO SPAZIO OSSERVAZIONI</a:t>
            </a:r>
          </a:p>
        </p:txBody>
      </p:sp>
    </p:spTree>
  </p:cSld>
  <p:clrMapOvr>
    <a:masterClrMapping/>
  </p:clrMapOvr>
  <p:transition>
    <p:wheel spokes="8"/>
  </p:transition>
</p:sld>
</file>

<file path=ppt/slides/slide2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15200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539552" y="1268760"/>
          <a:ext cx="8001000" cy="398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7110000" imgH="3622680" progId="Excel.Sheet.8">
                  <p:embed/>
                </p:oleObj>
              </mc:Choice>
              <mc:Fallback>
                <p:oleObj name="Foglio di lavoro" r:id="rId3" imgW="7110000" imgH="362268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1268760"/>
                        <a:ext cx="8001000" cy="398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heel spokes="8"/>
  </p:transition>
</p:sld>
</file>

<file path=ppt/slides/slide2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16224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611560" y="1268760"/>
          <a:ext cx="8001000" cy="405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6986160" imgH="3622680" progId="Excel.Sheet.8">
                  <p:embed/>
                </p:oleObj>
              </mc:Choice>
              <mc:Fallback>
                <p:oleObj name="Foglio di lavoro" r:id="rId3" imgW="6986160" imgH="362268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1268760"/>
                        <a:ext cx="8001000" cy="4059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heel spokes="8"/>
  </p:transition>
</p:sld>
</file>

<file path=ppt/slides/slide2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17248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611560" y="1124744"/>
          <a:ext cx="8001000" cy="4111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5915205" imgH="3105230" progId="Excel.Sheet.8">
                  <p:embed/>
                </p:oleObj>
              </mc:Choice>
              <mc:Fallback>
                <p:oleObj name="Foglio di lavoro" r:id="rId3" imgW="5915205" imgH="310523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1124744"/>
                        <a:ext cx="8001000" cy="4111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heel spokes="8"/>
  </p:transition>
</p:sld>
</file>

<file path=ppt/slides/slide2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18272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683568" y="1196752"/>
          <a:ext cx="8001000" cy="405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6986160" imgH="3622680" progId="Excel.Sheet.8">
                  <p:embed/>
                </p:oleObj>
              </mc:Choice>
              <mc:Fallback>
                <p:oleObj name="Foglio di lavoro" r:id="rId3" imgW="6986160" imgH="362268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196752"/>
                        <a:ext cx="8001000" cy="4059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heel spokes="8"/>
  </p:transition>
</p:sld>
</file>

<file path=ppt/slides/slide2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19296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611560" y="1124744"/>
          <a:ext cx="8001000" cy="405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6986160" imgH="3622680" progId="Excel.Sheet.8">
                  <p:embed/>
                </p:oleObj>
              </mc:Choice>
              <mc:Fallback>
                <p:oleObj name="Foglio di lavoro" r:id="rId3" imgW="6986160" imgH="362268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1124744"/>
                        <a:ext cx="8001000" cy="4059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heel spokes="8"/>
  </p:transition>
</p:sld>
</file>

<file path=ppt/slides/slide2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20320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611560" y="1124744"/>
          <a:ext cx="8001000" cy="405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6986160" imgH="3622680" progId="Excel.Sheet.8">
                  <p:embed/>
                </p:oleObj>
              </mc:Choice>
              <mc:Fallback>
                <p:oleObj name="Foglio di lavoro" r:id="rId3" imgW="6986160" imgH="362268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1124744"/>
                        <a:ext cx="8001000" cy="4059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heel spokes="8"/>
  </p:transition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21344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611560" y="1268760"/>
          <a:ext cx="8001000" cy="405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6986160" imgH="3622680" progId="Excel.Sheet.8">
                  <p:embed/>
                </p:oleObj>
              </mc:Choice>
              <mc:Fallback>
                <p:oleObj name="Foglio di lavoro" r:id="rId3" imgW="6986160" imgH="362268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1268760"/>
                        <a:ext cx="8001000" cy="4059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heel spokes="8"/>
  </p:transition>
</p:sld>
</file>

<file path=ppt/slides/slide2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22368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539552" y="1241970"/>
          <a:ext cx="8001000" cy="405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6986160" imgH="3622680" progId="Excel.Sheet.8">
                  <p:embed/>
                </p:oleObj>
              </mc:Choice>
              <mc:Fallback>
                <p:oleObj name="Foglio di lavoro" r:id="rId3" imgW="6986160" imgH="362268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552" y="1241970"/>
                        <a:ext cx="8001000" cy="4059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heel spokes="8"/>
  </p:transition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23392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611560" y="1196752"/>
          <a:ext cx="8001000" cy="405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6986160" imgH="3622680" progId="Excel.Sheet.8">
                  <p:embed/>
                </p:oleObj>
              </mc:Choice>
              <mc:Fallback>
                <p:oleObj name="Foglio di lavoro" r:id="rId3" imgW="6986160" imgH="362268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1196752"/>
                        <a:ext cx="8001000" cy="4059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heel spokes="8"/>
  </p:transition>
</p:sld>
</file>

<file path=ppt/slides/slide28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24416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683568" y="1268760"/>
          <a:ext cx="8001000" cy="405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6986160" imgH="3622680" progId="Excel.Sheet.8">
                  <p:embed/>
                </p:oleObj>
              </mc:Choice>
              <mc:Fallback>
                <p:oleObj name="Foglio di lavoro" r:id="rId3" imgW="6986160" imgH="362268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268760"/>
                        <a:ext cx="8001000" cy="4059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heel spokes="8"/>
  </p:transition>
</p:sld>
</file>

<file path=ppt/slides/slide2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25440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611560" y="1196752"/>
          <a:ext cx="8001000" cy="405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6986160" imgH="3622680" progId="Excel.Sheet.8">
                  <p:embed/>
                </p:oleObj>
              </mc:Choice>
              <mc:Fallback>
                <p:oleObj name="Foglio di lavoro" r:id="rId3" imgW="6986160" imgH="362268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1196752"/>
                        <a:ext cx="8001000" cy="4059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heel spokes="8"/>
  </p:transition>
</p:sld>
</file>

<file path=ppt/slides/slide28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26464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611560" y="1268760"/>
          <a:ext cx="8001000" cy="405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6986160" imgH="3622680" progId="Excel.Sheet.8">
                  <p:embed/>
                </p:oleObj>
              </mc:Choice>
              <mc:Fallback>
                <p:oleObj name="Foglio di lavoro" r:id="rId3" imgW="6986160" imgH="362268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1268760"/>
                        <a:ext cx="8001000" cy="4059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heel spokes="8"/>
  </p:transition>
</p:sld>
</file>

<file path=ppt/slides/slide28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27488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683568" y="1124744"/>
          <a:ext cx="8001000" cy="4059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6986160" imgH="3622680" progId="Excel.Sheet.8">
                  <p:embed/>
                </p:oleObj>
              </mc:Choice>
              <mc:Fallback>
                <p:oleObj name="Foglio di lavoro" r:id="rId3" imgW="6986160" imgH="362268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124744"/>
                        <a:ext cx="8001000" cy="4059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heel spokes="8"/>
  </p:transition>
</p:sld>
</file>

<file path=ppt/slides/slide28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28512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755576" y="1268760"/>
          <a:ext cx="8001000" cy="405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6986160" imgH="3622680" progId="Excel.Sheet.8">
                  <p:embed/>
                </p:oleObj>
              </mc:Choice>
              <mc:Fallback>
                <p:oleObj name="Foglio di lavoro" r:id="rId3" imgW="6986160" imgH="362268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1268760"/>
                        <a:ext cx="8001000" cy="4059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heel spokes="8"/>
  </p:transition>
</p:sld>
</file>

<file path=ppt/slides/slide29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29536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683568" y="1124744"/>
          <a:ext cx="8001000" cy="4059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glio di lavoro" r:id="rId3" imgW="6986160" imgH="3622680" progId="Excel.Sheet.8">
                  <p:embed/>
                </p:oleObj>
              </mc:Choice>
              <mc:Fallback>
                <p:oleObj name="Foglio di lavoro" r:id="rId3" imgW="6986160" imgH="362268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568" y="1124744"/>
                        <a:ext cx="8001000" cy="4059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heel spokes="8"/>
  </p:transition>
</p:sld>
</file>

<file path=ppt/slides/slide2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Rectangle 2"/>
          <p:cNvSpPr>
            <a:spLocks noGrp="1" noChangeArrowheads="1"/>
          </p:cNvSpPr>
          <p:nvPr>
            <p:ph/>
          </p:nvPr>
        </p:nvSpPr>
        <p:spPr>
          <a:xfrm>
            <a:off x="685800" y="768350"/>
            <a:ext cx="7772400" cy="5756994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it-IT" sz="3200" b="1" dirty="0">
                <a:solidFill>
                  <a:srgbClr val="FF3300"/>
                </a:solidFill>
                <a:latin typeface="Franklin Gothic Heavy" pitchFamily="34" charset="0"/>
              </a:rPr>
              <a:t>ALTRI CASI PARTICOLARI</a:t>
            </a:r>
          </a:p>
          <a:p>
            <a:r>
              <a:rPr lang="it-IT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Franklin Gothic Heavy" pitchFamily="34" charset="0"/>
              </a:rPr>
              <a:t>Nello spazio “Osservazioni” devono trovare posto anche le seguenti situazioni</a:t>
            </a:r>
          </a:p>
          <a:p>
            <a:pPr lvl="1"/>
            <a:r>
              <a:rPr lang="it-IT" sz="3200" dirty="0">
                <a:solidFill>
                  <a:srgbClr val="0C0003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Franklin Gothic Heavy" pitchFamily="34" charset="0"/>
              </a:rPr>
              <a:t>Campo non agibile</a:t>
            </a:r>
          </a:p>
          <a:p>
            <a:pPr lvl="1"/>
            <a:r>
              <a:rPr lang="it-IT" sz="3200" dirty="0">
                <a:solidFill>
                  <a:srgbClr val="0C0003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Franklin Gothic Heavy" pitchFamily="34" charset="0"/>
              </a:rPr>
              <a:t>Prosecuzione incontro proforma</a:t>
            </a:r>
          </a:p>
          <a:p>
            <a:pPr lvl="1"/>
            <a:r>
              <a:rPr lang="it-IT" sz="3200" dirty="0">
                <a:solidFill>
                  <a:srgbClr val="0C0003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Franklin Gothic Heavy" pitchFamily="34" charset="0"/>
              </a:rPr>
              <a:t>Nomina capitano della squadra  temporaneo</a:t>
            </a:r>
          </a:p>
          <a:p>
            <a:pPr lvl="1"/>
            <a:r>
              <a:rPr lang="it-IT" sz="3200" dirty="0">
                <a:solidFill>
                  <a:srgbClr val="0C0003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Franklin Gothic Heavy" pitchFamily="34" charset="0"/>
              </a:rPr>
              <a:t>Arrivo in ritardo di un partecipante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5990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1000"/>
                                        <p:tgtEl>
                                          <p:spTgt spid="5990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1000"/>
                                        <p:tgtEl>
                                          <p:spTgt spid="5990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0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1000"/>
                                        <p:tgtEl>
                                          <p:spTgt spid="5990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066" name="Rectangle 2"/>
          <p:cNvSpPr>
            <a:spLocks noGrp="1" noChangeArrowheads="1"/>
          </p:cNvSpPr>
          <p:nvPr>
            <p:ph/>
          </p:nvPr>
        </p:nvSpPr>
        <p:spPr>
          <a:xfrm>
            <a:off x="457200" y="1700808"/>
            <a:ext cx="8229600" cy="4430117"/>
          </a:xfrm>
        </p:spPr>
        <p:txBody>
          <a:bodyPr>
            <a:normAutofit/>
          </a:bodyPr>
          <a:lstStyle/>
          <a:p>
            <a:pPr lvl="1"/>
            <a:r>
              <a:rPr lang="it-IT" sz="3200" dirty="0">
                <a:solidFill>
                  <a:srgbClr val="0C0003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Franklin Gothic Heavy" pitchFamily="34" charset="0"/>
              </a:rPr>
              <a:t>Annullamento sostituzioni</a:t>
            </a:r>
          </a:p>
          <a:p>
            <a:pPr lvl="1"/>
            <a:r>
              <a:rPr lang="it-IT" sz="3200" dirty="0">
                <a:solidFill>
                  <a:srgbClr val="0C0003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Franklin Gothic Heavy" pitchFamily="34" charset="0"/>
              </a:rPr>
              <a:t>Mancato rispetto scala sanzioni</a:t>
            </a:r>
          </a:p>
          <a:p>
            <a:pPr lvl="1"/>
            <a:r>
              <a:rPr lang="it-IT" sz="3200">
                <a:solidFill>
                  <a:srgbClr val="0C0003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Franklin Gothic Heavy" pitchFamily="34" charset="0"/>
              </a:rPr>
              <a:t>Sostituzione </a:t>
            </a:r>
            <a:r>
              <a:rPr lang="it-IT" sz="3200" dirty="0">
                <a:solidFill>
                  <a:srgbClr val="0C0003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Franklin Gothic Heavy" pitchFamily="34" charset="0"/>
              </a:rPr>
              <a:t>del Segnapunti</a:t>
            </a:r>
          </a:p>
          <a:p>
            <a:pPr lvl="1"/>
            <a:r>
              <a:rPr lang="it-IT" sz="3200" dirty="0">
                <a:solidFill>
                  <a:srgbClr val="0C0003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Franklin Gothic Heavy" pitchFamily="34" charset="0"/>
              </a:rPr>
              <a:t>Sostituzione di un arbitro</a:t>
            </a:r>
          </a:p>
          <a:p>
            <a:endParaRPr lang="it-IT" sz="3600" dirty="0">
              <a:solidFill>
                <a:srgbClr val="0C0003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Franklin Gothic Heavy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6000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2" dur="1000"/>
                                        <p:tgtEl>
                                          <p:spTgt spid="6000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7" dur="1000"/>
                                        <p:tgtEl>
                                          <p:spTgt spid="6000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0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2" dur="1000"/>
                                        <p:tgtEl>
                                          <p:spTgt spid="6000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5009" name="Picture 1" descr="C:\Users\Casa\Pictures\SLIDE\james-agire-fare-la-differenza.jpg"/>
          <p:cNvPicPr>
            <a:picLocks noChangeAspect="1" noChangeArrowheads="1"/>
          </p:cNvPicPr>
          <p:nvPr/>
        </p:nvPicPr>
        <p:blipFill>
          <a:blip r:embed="rId2" cstate="print"/>
          <a:srcRect b="6951"/>
          <a:stretch>
            <a:fillRect/>
          </a:stretch>
        </p:blipFill>
        <p:spPr bwMode="auto">
          <a:xfrm>
            <a:off x="611560" y="620688"/>
            <a:ext cx="6336704" cy="5896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CasellaDiTesto 4"/>
          <p:cNvSpPr txBox="1"/>
          <p:nvPr/>
        </p:nvSpPr>
        <p:spPr>
          <a:xfrm rot="20429841">
            <a:off x="5066683" y="4297120"/>
            <a:ext cx="3723727" cy="144655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it-IT" sz="4400" b="1" spc="-100" dirty="0">
                <a:ln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Grazie per l’attenzione!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5124</TotalTime>
  <Words>2190</Words>
  <Application>Microsoft Office PowerPoint</Application>
  <PresentationFormat>Presentazione su schermo (4:3)</PresentationFormat>
  <Paragraphs>598</Paragraphs>
  <Slides>293</Slides>
  <Notes>289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16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4</vt:i4>
      </vt:variant>
      <vt:variant>
        <vt:lpstr>Titoli diapositive</vt:lpstr>
      </vt:variant>
      <vt:variant>
        <vt:i4>293</vt:i4>
      </vt:variant>
    </vt:vector>
  </HeadingPairs>
  <TitlesOfParts>
    <vt:vector size="314" baseType="lpstr">
      <vt:lpstr>Arial</vt:lpstr>
      <vt:lpstr>Brush Script MT</vt:lpstr>
      <vt:lpstr>Calibri</vt:lpstr>
      <vt:lpstr>Comic Sans MS</vt:lpstr>
      <vt:lpstr>Constantia</vt:lpstr>
      <vt:lpstr>Embassy BT</vt:lpstr>
      <vt:lpstr>Franklin Gothic Heavy</vt:lpstr>
      <vt:lpstr>Freestyle Script</vt:lpstr>
      <vt:lpstr>Lucida Console</vt:lpstr>
      <vt:lpstr>Monotype Sorts</vt:lpstr>
      <vt:lpstr>MV Boli</vt:lpstr>
      <vt:lpstr>Palace Script MT</vt:lpstr>
      <vt:lpstr>Rage Italic</vt:lpstr>
      <vt:lpstr>Script MT Bold</vt:lpstr>
      <vt:lpstr>Tahoma</vt:lpstr>
      <vt:lpstr>Wingdings 2</vt:lpstr>
      <vt:lpstr>Equinozio</vt:lpstr>
      <vt:lpstr>Immagine bitmap</vt:lpstr>
      <vt:lpstr>Foglio di lavoro</vt:lpstr>
      <vt:lpstr>Worksheet</vt:lpstr>
      <vt:lpstr>Documento Imaging</vt:lpstr>
      <vt:lpstr>Presentazione standard di PowerPoint</vt:lpstr>
      <vt:lpstr>Presentazione standard di PowerPoint</vt:lpstr>
      <vt:lpstr>PRIMA DELLA GARA</vt:lpstr>
      <vt:lpstr>Presentazione standard di PowerPoint</vt:lpstr>
      <vt:lpstr>INTESTAZIONE</vt:lpstr>
      <vt:lpstr>Presentazione standard di PowerPoint</vt:lpstr>
      <vt:lpstr>COMPILAZIONE “SQUADRE”</vt:lpstr>
      <vt:lpstr>Presentazione standard di PowerPoint</vt:lpstr>
      <vt:lpstr>COMPILAZIONE “APPROVAZIONE</vt:lpstr>
      <vt:lpstr>AL SORTEGGIO</vt:lpstr>
      <vt:lpstr>FOTO CAMPO CON SQUADRE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COMPILAZIONE “SQUADRE”</vt:lpstr>
      <vt:lpstr>Presentazione standard di PowerPoint</vt:lpstr>
      <vt:lpstr>ATTESA DEL  TAGLIANDO FORMAZIONE</vt:lpstr>
      <vt:lpstr>TAGLIANDO FORMAZIONE “BIANCHI”</vt:lpstr>
      <vt:lpstr>Presentazione standard di PowerPoint</vt:lpstr>
      <vt:lpstr>Presentazione standard di PowerPoint</vt:lpstr>
      <vt:lpstr>TAGLIANDO FORMAZIONE     “ROSSI”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INIZIO GARA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PENALIZZAZIONE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PENALIZZAZIONE PER RITARDO DI GIOCO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ESPULSIONE</vt:lpstr>
      <vt:lpstr>Presentazione standard di PowerPoint</vt:lpstr>
      <vt:lpstr>SOSTITUZIONE PER ESPULSIONE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CAMBIO CAMPO</vt:lpstr>
      <vt:lpstr>Presentazione standard di PowerPoint</vt:lpstr>
      <vt:lpstr>INIZIO DEL 2° SET</vt:lpstr>
      <vt:lpstr>Presentazione standard di PowerPoint</vt:lpstr>
      <vt:lpstr>Presentazione standard di PowerPoint</vt:lpstr>
      <vt:lpstr>IL LIBERO</vt:lpstr>
      <vt:lpstr>Presentazione standard di PowerPoint</vt:lpstr>
      <vt:lpstr>ERRORE DI SERVIZIO</vt:lpstr>
      <vt:lpstr>Presentazione standard di PowerPoint</vt:lpstr>
      <vt:lpstr>5° SET</vt:lpstr>
      <vt:lpstr>SI RIEFFETTUA IL SORTEGGIO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ATTENDE LE FORMAZIONI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INIZIA IL SET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SEGNALETICA IN CASO DI DOPPIO FALLO</vt:lpstr>
      <vt:lpstr>Presentazione standard di PowerPoint</vt:lpstr>
      <vt:lpstr>Presentazione standard di PowerPoint</vt:lpstr>
      <vt:lpstr>SQUALIFICA</vt:lpstr>
      <vt:lpstr>Presentazione standard di PowerPoint</vt:lpstr>
      <vt:lpstr>SQUALIFICA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RAGGIUNTO L’OTTAVO PUNTO</vt:lpstr>
      <vt:lpstr>CAMBIO CAMPO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VIENE SEGNALATO L’ORARIO DI FINE INCONTRO</vt:lpstr>
      <vt:lpstr>Presentazione standard di PowerPoint</vt:lpstr>
      <vt:lpstr>RISULTATO FINALE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OSSERVAZIONI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referto</dc:title>
  <dc:subject>Compilazione referto</dc:subject>
  <dc:creator>Boni Daniele</dc:creator>
  <cp:lastModifiedBy>CSI Treviso</cp:lastModifiedBy>
  <cp:revision>250</cp:revision>
  <dcterms:created xsi:type="dcterms:W3CDTF">2009-11-04T09:15:35Z</dcterms:created>
  <dcterms:modified xsi:type="dcterms:W3CDTF">2024-10-17T10:09:45Z</dcterms:modified>
  <cp:category>Pallavolo</cp:category>
</cp:coreProperties>
</file>